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60" r:id="rId3"/>
    <p:sldMasterId id="2147483684" r:id="rId4"/>
  </p:sldMasterIdLst>
  <p:notesMasterIdLst>
    <p:notesMasterId r:id="rId23"/>
  </p:notesMasterIdLst>
  <p:handoutMasterIdLst>
    <p:handoutMasterId r:id="rId24"/>
  </p:handoutMasterIdLst>
  <p:sldIdLst>
    <p:sldId id="303" r:id="rId5"/>
    <p:sldId id="473" r:id="rId6"/>
    <p:sldId id="474" r:id="rId7"/>
    <p:sldId id="477" r:id="rId8"/>
    <p:sldId id="476" r:id="rId9"/>
    <p:sldId id="443" r:id="rId10"/>
    <p:sldId id="475" r:id="rId11"/>
    <p:sldId id="461" r:id="rId12"/>
    <p:sldId id="465" r:id="rId13"/>
    <p:sldId id="462" r:id="rId14"/>
    <p:sldId id="464" r:id="rId15"/>
    <p:sldId id="468" r:id="rId16"/>
    <p:sldId id="467" r:id="rId17"/>
    <p:sldId id="466" r:id="rId18"/>
    <p:sldId id="469" r:id="rId19"/>
    <p:sldId id="463" r:id="rId20"/>
    <p:sldId id="471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25"/>
    <a:srgbClr val="EEB343"/>
    <a:srgbClr val="FEC14A"/>
    <a:srgbClr val="122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37" autoAdjust="0"/>
    <p:restoredTop sz="94570" autoAdjust="0"/>
  </p:normalViewPr>
  <p:slideViewPr>
    <p:cSldViewPr>
      <p:cViewPr varScale="1">
        <p:scale>
          <a:sx n="108" d="100"/>
          <a:sy n="108" d="100"/>
        </p:scale>
        <p:origin x="127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72A1EE-CEA7-2949-8818-6F17E1C1FB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748C3-BE21-034E-B129-DA8CB8EFB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41AF6-CFC9-6B43-A6E5-DD5895E8F7DC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F2726-49B5-904D-9C8E-9879AA3D10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49906-3E06-2E45-A119-9D8E6460B4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2AAD-3FD3-B546-A9F3-7D35A083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C042-39B0-BA4C-B6A2-E516D03BFE25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039E3-14BA-BF41-9BB8-927C3027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(1 MIN)</a:t>
            </a:r>
          </a:p>
          <a:p>
            <a:pPr marL="228600" indent="-228600">
              <a:buAutoNum type="arabicParenR"/>
            </a:pPr>
            <a:r>
              <a:rPr lang="en-US" dirty="0"/>
              <a:t>Thank you for traveling in to be with us and your continued commitment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2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 MINS)</a:t>
            </a:r>
          </a:p>
          <a:p>
            <a:pPr marL="228600" indent="-228600">
              <a:buAutoNum type="arabicParenR"/>
            </a:pPr>
            <a:r>
              <a:rPr lang="en-US" dirty="0"/>
              <a:t>We’re excited to share progress since our last meeting</a:t>
            </a:r>
          </a:p>
          <a:p>
            <a:pPr marL="228600" indent="-228600">
              <a:buAutoNum type="arabicParenR"/>
            </a:pPr>
            <a:r>
              <a:rPr lang="en-US" dirty="0"/>
              <a:t>Q&amp;A at end; please hold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 MINS)</a:t>
            </a:r>
          </a:p>
          <a:p>
            <a:pPr marL="228600" indent="-228600">
              <a:buAutoNum type="arabicParenR"/>
            </a:pPr>
            <a:r>
              <a:rPr lang="en-US" dirty="0"/>
              <a:t>We’re excited to share progress since our last meeting</a:t>
            </a:r>
          </a:p>
          <a:p>
            <a:pPr marL="228600" indent="-228600">
              <a:buAutoNum type="arabicParenR"/>
            </a:pPr>
            <a:r>
              <a:rPr lang="en-US" dirty="0"/>
              <a:t>Q&amp;A at end; please hold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75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2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 MINS)</a:t>
            </a:r>
          </a:p>
          <a:p>
            <a:pPr marL="228600" indent="-228600">
              <a:buAutoNum type="arabicParenR"/>
            </a:pPr>
            <a:r>
              <a:rPr lang="en-US" dirty="0"/>
              <a:t>We’re excited to share progress since our last meeting</a:t>
            </a:r>
          </a:p>
          <a:p>
            <a:pPr marL="228600" indent="-228600">
              <a:buAutoNum type="arabicParenR"/>
            </a:pPr>
            <a:r>
              <a:rPr lang="en-US" dirty="0"/>
              <a:t>Q&amp;A at end; please hold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5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5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(1 MIN)</a:t>
            </a:r>
          </a:p>
          <a:p>
            <a:pPr marL="228600" indent="-228600">
              <a:buAutoNum type="arabicParenR"/>
            </a:pPr>
            <a:r>
              <a:rPr lang="en-US" dirty="0"/>
              <a:t>Thank you for traveling in to be with us and your continued commitment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(1 MIN)</a:t>
            </a:r>
          </a:p>
          <a:p>
            <a:pPr marL="228600" indent="-228600">
              <a:buAutoNum type="arabicParenR"/>
            </a:pPr>
            <a:r>
              <a:rPr lang="en-US" dirty="0"/>
              <a:t>Thank you for traveling in to be with us and your continued commitment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2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 MINS)</a:t>
            </a:r>
          </a:p>
          <a:p>
            <a:pPr marL="228600" indent="-228600">
              <a:buAutoNum type="arabicParenR"/>
            </a:pPr>
            <a:r>
              <a:rPr lang="en-US" dirty="0"/>
              <a:t>We’re excited to share progress since our last meeting</a:t>
            </a:r>
          </a:p>
          <a:p>
            <a:pPr marL="228600" indent="-228600">
              <a:buAutoNum type="arabicParenR"/>
            </a:pPr>
            <a:r>
              <a:rPr lang="en-US" dirty="0"/>
              <a:t>Q&amp;A at end; please hold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8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 MINS)</a:t>
            </a:r>
          </a:p>
          <a:p>
            <a:pPr marL="228600" indent="-228600">
              <a:buAutoNum type="arabicParenR"/>
            </a:pPr>
            <a:r>
              <a:rPr lang="en-US" dirty="0"/>
              <a:t>We’re excited to share progress since our last meeting</a:t>
            </a:r>
          </a:p>
          <a:p>
            <a:pPr marL="228600" indent="-228600">
              <a:buAutoNum type="arabicParenR"/>
            </a:pPr>
            <a:r>
              <a:rPr lang="en-US" dirty="0"/>
              <a:t>Q&amp;A at end; please hold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 MINS)</a:t>
            </a:r>
          </a:p>
          <a:p>
            <a:pPr marL="228600" indent="-228600">
              <a:buAutoNum type="arabicParenR"/>
            </a:pPr>
            <a:r>
              <a:rPr lang="en-US" dirty="0"/>
              <a:t>We’re excited to share progress since our last meeting</a:t>
            </a:r>
          </a:p>
          <a:p>
            <a:pPr marL="228600" indent="-228600">
              <a:buAutoNum type="arabicParenR"/>
            </a:pPr>
            <a:r>
              <a:rPr lang="en-US" dirty="0"/>
              <a:t>Q&amp;A at end; please hold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 MINS)</a:t>
            </a:r>
          </a:p>
          <a:p>
            <a:pPr marL="228600" indent="-228600">
              <a:buAutoNum type="arabicParenR"/>
            </a:pPr>
            <a:r>
              <a:rPr lang="en-US" dirty="0"/>
              <a:t>We’re excited to share progress since our last meeting</a:t>
            </a:r>
          </a:p>
          <a:p>
            <a:pPr marL="228600" indent="-228600">
              <a:buAutoNum type="arabicParenR"/>
            </a:pPr>
            <a:r>
              <a:rPr lang="en-US" dirty="0"/>
              <a:t>Q&amp;A at end; please hold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39E3-14BA-BF41-9BB8-927C30278B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727F-94E8-AC4D-8A4E-096A9B5D7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1315A-B9A9-7F47-B0AF-7F5C129A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F695B-D955-254F-8EFE-B973379B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41D53-0485-F145-A35E-8CD66AD7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725AD-3DE1-BB4E-AC70-7AA59470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6341-DB0E-E24D-A9CA-32A026CE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477B-D4EB-354F-9AB6-CD7FC23B2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1B7B-8D02-5545-AE82-973F8027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DA497-576A-4B41-B1B2-BB8F3BB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7000-92A6-5A49-9465-F3C5922C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022B-6B0C-3B4C-B168-BBABC593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8B5E-A7B5-1A49-909E-405547EC0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DFDCC-4210-594E-B9CD-1CE07699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11B9-48B9-1F40-84CF-F1868094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8F61-6E68-0E4D-AAB1-A446FD07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D98D-7B68-704B-8257-F75AFA4B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672AD-0239-CE46-AC09-FE036DA7C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AB5FE-309F-FD46-B00A-649DE9B4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4E431-F68A-8946-9B3C-E624214A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84E17-462F-074C-853E-96A2CC0A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60D2B-54A4-CD45-98FC-57E1AA2A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2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757F-2C26-C84B-9103-E6AA7D74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A1F52-A82A-C548-AEDB-6CE711DDB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5B68C-F1D9-1D47-8804-DE5FF27A3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7F73A-B753-A64C-9F11-C4856D308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3CBC5-F903-AB45-B784-D1245FB91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988ED-4EEA-724A-AA50-1617354A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B8DD7-B133-EB4C-B2DB-E7E99ED5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EC998-544B-7445-A27F-BA379D88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2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CEEF-11BF-D74D-AF9C-DA458F50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0AA3C-EB15-644B-954C-33278C0D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0E708-56D9-634D-B4DA-147E2392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6BA25-F05B-8B43-8052-3CDD7117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E0DB2-40E5-E64E-9DEE-A787607A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3A40E-984B-0749-BE53-C0B03678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70379-0171-2243-912A-EAD8EBC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7368-853B-8B4B-99A7-453D6428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5EC2-B13E-D94E-A2D7-E8FBE6F5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CD253-A487-B842-930A-BB84BEB0A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D2F66-105D-F046-961E-B147B9DB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A8D50-3FE7-DF47-AFFE-82BB5148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2C16C-D034-DF4E-93B6-9E06EE59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9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EADA-8216-D344-AFA4-2429B892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C9C2E-B16D-B941-9350-12BCC872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C74F2-FA35-934F-9BC0-01422F787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C3E2E-904A-8D4D-B946-8228A934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70449-AB81-6D49-B4D4-7BBA8EE9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D34EA-C014-6341-8E79-462890D6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D11E-3FB2-6849-A9A2-EDF99921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11C8A-7FF1-4C49-AE8A-79833354D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337B-C120-EE4E-860B-A83072F3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35C8E-19F7-5044-852E-797EBFC9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8568-BBD7-CF41-AC5F-F066C98A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D218C-ABAA-3B4C-8EFA-49FE7648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E6072-4946-3945-B0A0-3972DBCCD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4FFD-D8F1-F248-BFB0-AC699B79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96FFC-87E3-144D-B02F-3C24C8DF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41E2-E1D9-9B46-AFB6-FBE7393C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C20F3-5FF2-054F-B433-F5383E30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1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3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6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25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6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7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6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0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1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7B1D-2F98-EB4F-9824-45562EAB8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6C644-3980-B646-8A2F-A9D5526CD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EDF13-2339-8142-A7E5-73FF6115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9C06-1896-FD4E-943C-4F5DE055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1B82E-27E9-9941-81DC-415BC8F5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2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1F22-0CFE-8240-9811-F2C8343C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3C5B-DB3D-2547-869E-EB8B63C6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BD94B-1251-ED4C-AA3B-723C1E42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A694F-873A-BB4E-B7A4-06393D59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C233-9CB1-6C48-B8F9-6272E105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0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6050-B023-9849-84FC-541E3942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2C178-6B21-A242-B0D9-DD6E818BD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64988-8A37-BF44-92CA-8B86C56C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4C6A4-A1A1-3A41-B3BE-6F333504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D1F30-5365-DE42-B20E-B1081163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4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CE01-46E4-464A-835A-9605F6C8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EDB4-1F55-2543-88D5-F864DA71F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DB6BA-8383-AB47-92CB-93C6FFD7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E7D89-4D41-E84C-B5C9-C161F5A2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EF5E-908D-2244-97C9-FF1C49FB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F92E4-9720-4540-90EF-C815FF1D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5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D5F-74D6-B140-8323-D07CB2BF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E7D79-647B-7846-B1EA-B009E76A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A8C12-FC7F-2D47-9DD0-F47348AAA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3B0B7-910C-9A45-8756-3E784D824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21E42-E2BA-004C-B2B4-A8CB50179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03BF0-9676-B441-9072-F47074E5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B5830-ABA2-0E4B-87F6-6DDF37B7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00251-DD90-154C-B4A2-DA3902C3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14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D62C-D67D-EB48-9C63-EAE67284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790ED-DF01-8D41-B588-FE6FBC60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88F6-B639-4142-AE0A-E384FA89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CA63E-1A03-F14E-9481-0A267840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6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3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81521-0FA7-A84B-87F9-E3170CD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43174-EE45-B843-817E-E21B4839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FB0F-F20B-E941-A05B-9D2EE2F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4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8C27-D820-0B48-8F61-F96BBA74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A601-1F5C-EC4D-9DC7-7A784957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D8828-68B7-F744-9A3F-C68D4F752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124F3-2AB0-6540-887A-D8D4D5AC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98B72-5E61-7A4E-BCD6-C8B3A3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78CE5-B854-AD4F-A57C-AD4279F0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5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A87E-4E69-1344-9178-0B305BC1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CB36E-AB03-1A4E-994E-F1F47C7FF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74EF-FEEE-554D-A9D7-E4A02FA0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75ABF-1A13-6246-9FD8-FBDCA33F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41E56-29DF-C64A-BB48-BD8D77F0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F7178-C0BD-ED41-B2A3-4F8BF1F4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5A-6E75-6446-9F53-A02EB37A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3528D-BE19-AE4F-A130-CA4F8AD3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FFD1-DDD6-3E40-A390-0F895CA0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1E9E-F8F9-504F-9C6A-111F41FB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A0E7-A813-3047-8EDF-D74E3898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E0853-C306-4148-9DC1-6A1DC1A1D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A6705-BBBE-3940-B21D-D9E699959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2C42-72D5-A84E-8443-503DB5C7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4FC1-71B6-8249-B8E9-B05F24E4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21F46-5AAF-644A-8F83-122D7552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3839A-3C0C-9D44-817E-F4E23D58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6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6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Content Can Help Recruit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Student Profiles</a:t>
            </a:r>
          </a:p>
          <a:p>
            <a:pPr lvl="0"/>
            <a:r>
              <a:rPr lang="en-US" dirty="0"/>
              <a:t>Unique Facilities/Resources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6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B0955-E870-5242-A78E-74869E0C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02ED-A4FB-0445-8366-7E34E7A04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5636-A89C-BB45-95CA-7010761DC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B8CA-0F3F-044D-A94C-9889D83D654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102CC-7C42-BC46-9F82-96905F8A7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Content Can Help Recruit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Student Profiles</a:t>
            </a:r>
          </a:p>
          <a:p>
            <a:pPr lvl="0"/>
            <a:r>
              <a:rPr lang="en-US" dirty="0"/>
              <a:t>Unique Facilities/Resources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5881-A400-41FA-87B3-41F75255235B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A9D5C-5EAC-6E48-BD9E-B6D8AC6A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155C-31E4-444D-9B81-11249A81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797CF-E00E-9349-BCEA-DC9E224D3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57DF-D680-8D4B-91A6-261CF071180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BDA8-03C2-B749-B4C4-136AF6208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65EB-E862-3F4B-B764-C3C68E27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743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spc="-150" dirty="0">
              <a:solidFill>
                <a:srgbClr val="FFC000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 algn="ctr">
              <a:buNone/>
            </a:pPr>
            <a:r>
              <a:rPr lang="en-US" sz="3500" b="1" spc="-150" dirty="0">
                <a:solidFill>
                  <a:schemeClr val="bg1"/>
                </a:solidFill>
                <a:latin typeface="Arial" panose="020B0604020202020204" pitchFamily="34" charset="0"/>
                <a:ea typeface="Helvetica Neue Condensed Black" panose="02000503000000020004" pitchFamily="2" charset="0"/>
                <a:cs typeface="Arial" panose="020B0604020202020204" pitchFamily="34" charset="0"/>
              </a:rPr>
              <a:t>Academic Media Day</a:t>
            </a:r>
          </a:p>
          <a:p>
            <a:pPr marL="0" indent="0" algn="ctr">
              <a:buNone/>
            </a:pPr>
            <a:r>
              <a:rPr lang="en-US" sz="3500" b="1" spc="-150" dirty="0">
                <a:solidFill>
                  <a:schemeClr val="bg1"/>
                </a:solidFill>
                <a:latin typeface="Arial" panose="020B0604020202020204" pitchFamily="34" charset="0"/>
                <a:ea typeface="Helvetica Neue Condensed Black" panose="02000503000000020004" pitchFamily="2" charset="0"/>
                <a:cs typeface="Arial" panose="020B0604020202020204" pitchFamily="34" charset="0"/>
              </a:rPr>
              <a:t>Oct. 7, 2019</a:t>
            </a:r>
          </a:p>
          <a:p>
            <a:pPr marL="0" indent="0" algn="ctr">
              <a:buNone/>
            </a:pPr>
            <a:endParaRPr lang="en-US" sz="28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 algn="ctr">
              <a:buNone/>
            </a:pPr>
            <a:endParaRPr lang="en-US" sz="35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 algn="ctr">
              <a:buNone/>
            </a:pPr>
            <a:endParaRPr lang="en-US" sz="35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[T2O] Rectangle 6">
            <a:extLst>
              <a:ext uri="{FF2B5EF4-FFF2-40B4-BE49-F238E27FC236}">
                <a16:creationId xmlns:a16="http://schemas.microsoft.com/office/drawing/2014/main" id="{5288C390-435B-4945-8C70-6A3FED26DDA2}"/>
              </a:ext>
            </a:extLst>
          </p:cNvPr>
          <p:cNvSpPr/>
          <p:nvPr/>
        </p:nvSpPr>
        <p:spPr>
          <a:xfrm>
            <a:off x="4291807" y="1902193"/>
            <a:ext cx="3607079" cy="675742"/>
          </a:xfrm>
          <a:custGeom>
            <a:avLst/>
            <a:gdLst/>
            <a:ahLst/>
            <a:cxnLst/>
            <a:rect l="l" t="t" r="r" b="b"/>
            <a:pathLst>
              <a:path w="3607079" h="675742">
                <a:moveTo>
                  <a:pt x="2263978" y="115214"/>
                </a:moveTo>
                <a:cubicBezTo>
                  <a:pt x="2251177" y="115214"/>
                  <a:pt x="2240966" y="118567"/>
                  <a:pt x="2233346" y="125273"/>
                </a:cubicBezTo>
                <a:cubicBezTo>
                  <a:pt x="2225726" y="131978"/>
                  <a:pt x="2219935" y="143866"/>
                  <a:pt x="2215972" y="160934"/>
                </a:cubicBezTo>
                <a:cubicBezTo>
                  <a:pt x="2212010" y="178003"/>
                  <a:pt x="2209419" y="201016"/>
                  <a:pt x="2208200" y="229972"/>
                </a:cubicBezTo>
                <a:cubicBezTo>
                  <a:pt x="2206981" y="258928"/>
                  <a:pt x="2206371" y="295351"/>
                  <a:pt x="2206371" y="339242"/>
                </a:cubicBezTo>
                <a:cubicBezTo>
                  <a:pt x="2206371" y="383134"/>
                  <a:pt x="2206981" y="419557"/>
                  <a:pt x="2208200" y="448513"/>
                </a:cubicBezTo>
                <a:cubicBezTo>
                  <a:pt x="2209419" y="477469"/>
                  <a:pt x="2212010" y="500482"/>
                  <a:pt x="2215972" y="517550"/>
                </a:cubicBezTo>
                <a:cubicBezTo>
                  <a:pt x="2219935" y="534619"/>
                  <a:pt x="2225726" y="546506"/>
                  <a:pt x="2233346" y="553212"/>
                </a:cubicBezTo>
                <a:cubicBezTo>
                  <a:pt x="2240966" y="559918"/>
                  <a:pt x="2251177" y="563270"/>
                  <a:pt x="2263978" y="563270"/>
                </a:cubicBezTo>
                <a:cubicBezTo>
                  <a:pt x="2276780" y="563270"/>
                  <a:pt x="2286991" y="559918"/>
                  <a:pt x="2294611" y="553212"/>
                </a:cubicBezTo>
                <a:cubicBezTo>
                  <a:pt x="2302230" y="546506"/>
                  <a:pt x="2308022" y="534619"/>
                  <a:pt x="2311984" y="517550"/>
                </a:cubicBezTo>
                <a:cubicBezTo>
                  <a:pt x="2315946" y="500482"/>
                  <a:pt x="2318538" y="477469"/>
                  <a:pt x="2319757" y="448513"/>
                </a:cubicBezTo>
                <a:cubicBezTo>
                  <a:pt x="2320976" y="419557"/>
                  <a:pt x="2321585" y="383134"/>
                  <a:pt x="2321585" y="339242"/>
                </a:cubicBezTo>
                <a:cubicBezTo>
                  <a:pt x="2321585" y="295351"/>
                  <a:pt x="2320976" y="258928"/>
                  <a:pt x="2319757" y="229972"/>
                </a:cubicBezTo>
                <a:cubicBezTo>
                  <a:pt x="2318538" y="201016"/>
                  <a:pt x="2315946" y="178003"/>
                  <a:pt x="2311984" y="160934"/>
                </a:cubicBezTo>
                <a:cubicBezTo>
                  <a:pt x="2308022" y="143866"/>
                  <a:pt x="2302230" y="131978"/>
                  <a:pt x="2294611" y="125273"/>
                </a:cubicBezTo>
                <a:cubicBezTo>
                  <a:pt x="2286991" y="118567"/>
                  <a:pt x="2276780" y="115214"/>
                  <a:pt x="2263978" y="115214"/>
                </a:cubicBezTo>
                <a:close/>
                <a:moveTo>
                  <a:pt x="3212058" y="12801"/>
                </a:moveTo>
                <a:lnTo>
                  <a:pt x="3598850" y="12801"/>
                </a:lnTo>
                <a:lnTo>
                  <a:pt x="3598850" y="151790"/>
                </a:lnTo>
                <a:lnTo>
                  <a:pt x="3382137" y="151790"/>
                </a:lnTo>
                <a:lnTo>
                  <a:pt x="3382137" y="263347"/>
                </a:lnTo>
                <a:lnTo>
                  <a:pt x="3585134" y="263347"/>
                </a:lnTo>
                <a:lnTo>
                  <a:pt x="3585134" y="396850"/>
                </a:lnTo>
                <a:lnTo>
                  <a:pt x="3382137" y="396850"/>
                </a:lnTo>
                <a:lnTo>
                  <a:pt x="3382137" y="526694"/>
                </a:lnTo>
                <a:lnTo>
                  <a:pt x="3607079" y="526694"/>
                </a:lnTo>
                <a:lnTo>
                  <a:pt x="3607079" y="665683"/>
                </a:lnTo>
                <a:lnTo>
                  <a:pt x="3212058" y="665683"/>
                </a:lnTo>
                <a:close/>
                <a:moveTo>
                  <a:pt x="2529383" y="12801"/>
                </a:moveTo>
                <a:lnTo>
                  <a:pt x="2772613" y="12801"/>
                </a:lnTo>
                <a:lnTo>
                  <a:pt x="2841193" y="399593"/>
                </a:lnTo>
                <a:lnTo>
                  <a:pt x="2843022" y="399593"/>
                </a:lnTo>
                <a:lnTo>
                  <a:pt x="2911602" y="12801"/>
                </a:lnTo>
                <a:lnTo>
                  <a:pt x="3154832" y="12801"/>
                </a:lnTo>
                <a:lnTo>
                  <a:pt x="3154832" y="665683"/>
                </a:lnTo>
                <a:lnTo>
                  <a:pt x="2995727" y="665683"/>
                </a:lnTo>
                <a:lnTo>
                  <a:pt x="2995727" y="179222"/>
                </a:lnTo>
                <a:lnTo>
                  <a:pt x="2993898" y="179222"/>
                </a:lnTo>
                <a:lnTo>
                  <a:pt x="2903372" y="665683"/>
                </a:lnTo>
                <a:lnTo>
                  <a:pt x="2780843" y="665683"/>
                </a:lnTo>
                <a:lnTo>
                  <a:pt x="2690317" y="179222"/>
                </a:lnTo>
                <a:lnTo>
                  <a:pt x="2688488" y="179222"/>
                </a:lnTo>
                <a:lnTo>
                  <a:pt x="2688488" y="665683"/>
                </a:lnTo>
                <a:lnTo>
                  <a:pt x="2529383" y="665683"/>
                </a:lnTo>
                <a:close/>
                <a:moveTo>
                  <a:pt x="1173709" y="12801"/>
                </a:moveTo>
                <a:lnTo>
                  <a:pt x="1343787" y="12801"/>
                </a:lnTo>
                <a:lnTo>
                  <a:pt x="1343787" y="526694"/>
                </a:lnTo>
                <a:lnTo>
                  <a:pt x="1553185" y="526694"/>
                </a:lnTo>
                <a:lnTo>
                  <a:pt x="1553185" y="665683"/>
                </a:lnTo>
                <a:lnTo>
                  <a:pt x="1173709" y="665683"/>
                </a:lnTo>
                <a:close/>
                <a:moveTo>
                  <a:pt x="735559" y="12801"/>
                </a:moveTo>
                <a:lnTo>
                  <a:pt x="1122350" y="12801"/>
                </a:lnTo>
                <a:lnTo>
                  <a:pt x="1122350" y="151790"/>
                </a:lnTo>
                <a:lnTo>
                  <a:pt x="905637" y="151790"/>
                </a:lnTo>
                <a:lnTo>
                  <a:pt x="905637" y="263347"/>
                </a:lnTo>
                <a:lnTo>
                  <a:pt x="1108634" y="263347"/>
                </a:lnTo>
                <a:lnTo>
                  <a:pt x="1108634" y="396850"/>
                </a:lnTo>
                <a:lnTo>
                  <a:pt x="905637" y="396850"/>
                </a:lnTo>
                <a:lnTo>
                  <a:pt x="905637" y="526694"/>
                </a:lnTo>
                <a:lnTo>
                  <a:pt x="1130580" y="526694"/>
                </a:lnTo>
                <a:lnTo>
                  <a:pt x="1130580" y="665683"/>
                </a:lnTo>
                <a:lnTo>
                  <a:pt x="735559" y="665683"/>
                </a:lnTo>
                <a:close/>
                <a:moveTo>
                  <a:pt x="0" y="12801"/>
                </a:moveTo>
                <a:lnTo>
                  <a:pt x="164592" y="12801"/>
                </a:lnTo>
                <a:lnTo>
                  <a:pt x="215799" y="464515"/>
                </a:lnTo>
                <a:lnTo>
                  <a:pt x="217627" y="464515"/>
                </a:lnTo>
                <a:lnTo>
                  <a:pt x="278892" y="12801"/>
                </a:lnTo>
                <a:lnTo>
                  <a:pt x="432511" y="12801"/>
                </a:lnTo>
                <a:lnTo>
                  <a:pt x="499263" y="464515"/>
                </a:lnTo>
                <a:lnTo>
                  <a:pt x="501091" y="464515"/>
                </a:lnTo>
                <a:lnTo>
                  <a:pt x="546811" y="12801"/>
                </a:lnTo>
                <a:lnTo>
                  <a:pt x="711403" y="12801"/>
                </a:lnTo>
                <a:lnTo>
                  <a:pt x="599847" y="665683"/>
                </a:lnTo>
                <a:lnTo>
                  <a:pt x="413309" y="665683"/>
                </a:lnTo>
                <a:lnTo>
                  <a:pt x="356616" y="226771"/>
                </a:lnTo>
                <a:lnTo>
                  <a:pt x="354787" y="226771"/>
                </a:lnTo>
                <a:lnTo>
                  <a:pt x="298095" y="665683"/>
                </a:lnTo>
                <a:lnTo>
                  <a:pt x="111557" y="665683"/>
                </a:lnTo>
                <a:close/>
                <a:moveTo>
                  <a:pt x="2263978" y="0"/>
                </a:moveTo>
                <a:cubicBezTo>
                  <a:pt x="2307260" y="0"/>
                  <a:pt x="2343836" y="6248"/>
                  <a:pt x="2373706" y="18745"/>
                </a:cubicBezTo>
                <a:cubicBezTo>
                  <a:pt x="2403577" y="31242"/>
                  <a:pt x="2427656" y="51054"/>
                  <a:pt x="2445944" y="78181"/>
                </a:cubicBezTo>
                <a:cubicBezTo>
                  <a:pt x="2464232" y="105308"/>
                  <a:pt x="2477338" y="140360"/>
                  <a:pt x="2485263" y="183337"/>
                </a:cubicBezTo>
                <a:cubicBezTo>
                  <a:pt x="2493188" y="226314"/>
                  <a:pt x="2497150" y="278282"/>
                  <a:pt x="2497150" y="339242"/>
                </a:cubicBezTo>
                <a:cubicBezTo>
                  <a:pt x="2497150" y="400202"/>
                  <a:pt x="2493188" y="452171"/>
                  <a:pt x="2485263" y="495148"/>
                </a:cubicBezTo>
                <a:cubicBezTo>
                  <a:pt x="2477338" y="538124"/>
                  <a:pt x="2464232" y="573176"/>
                  <a:pt x="2445944" y="600304"/>
                </a:cubicBezTo>
                <a:cubicBezTo>
                  <a:pt x="2427656" y="627431"/>
                  <a:pt x="2403577" y="646786"/>
                  <a:pt x="2373706" y="658368"/>
                </a:cubicBezTo>
                <a:cubicBezTo>
                  <a:pt x="2343836" y="669950"/>
                  <a:pt x="2307260" y="675742"/>
                  <a:pt x="2263978" y="675742"/>
                </a:cubicBezTo>
                <a:cubicBezTo>
                  <a:pt x="2220696" y="675742"/>
                  <a:pt x="2184121" y="669950"/>
                  <a:pt x="2154250" y="658368"/>
                </a:cubicBezTo>
                <a:cubicBezTo>
                  <a:pt x="2124380" y="646786"/>
                  <a:pt x="2100301" y="627431"/>
                  <a:pt x="2082013" y="600304"/>
                </a:cubicBezTo>
                <a:cubicBezTo>
                  <a:pt x="2063725" y="573176"/>
                  <a:pt x="2050618" y="538124"/>
                  <a:pt x="2042693" y="495148"/>
                </a:cubicBezTo>
                <a:cubicBezTo>
                  <a:pt x="2034769" y="452171"/>
                  <a:pt x="2030806" y="400202"/>
                  <a:pt x="2030806" y="339242"/>
                </a:cubicBezTo>
                <a:cubicBezTo>
                  <a:pt x="2030806" y="278282"/>
                  <a:pt x="2034769" y="226314"/>
                  <a:pt x="2042693" y="183337"/>
                </a:cubicBezTo>
                <a:cubicBezTo>
                  <a:pt x="2050618" y="140360"/>
                  <a:pt x="2063725" y="105308"/>
                  <a:pt x="2082013" y="78181"/>
                </a:cubicBezTo>
                <a:cubicBezTo>
                  <a:pt x="2100301" y="51054"/>
                  <a:pt x="2124380" y="31242"/>
                  <a:pt x="2154250" y="18745"/>
                </a:cubicBezTo>
                <a:cubicBezTo>
                  <a:pt x="2184121" y="6248"/>
                  <a:pt x="2220696" y="0"/>
                  <a:pt x="2263978" y="0"/>
                </a:cubicBezTo>
                <a:close/>
                <a:moveTo>
                  <a:pt x="1787728" y="0"/>
                </a:moveTo>
                <a:cubicBezTo>
                  <a:pt x="1826133" y="0"/>
                  <a:pt x="1858746" y="4877"/>
                  <a:pt x="1885569" y="14630"/>
                </a:cubicBezTo>
                <a:cubicBezTo>
                  <a:pt x="1912391" y="24384"/>
                  <a:pt x="1934185" y="38252"/>
                  <a:pt x="1950949" y="56235"/>
                </a:cubicBezTo>
                <a:cubicBezTo>
                  <a:pt x="1967713" y="74219"/>
                  <a:pt x="1979904" y="95860"/>
                  <a:pt x="1987525" y="121158"/>
                </a:cubicBezTo>
                <a:cubicBezTo>
                  <a:pt x="1995145" y="146456"/>
                  <a:pt x="1998955" y="174955"/>
                  <a:pt x="1998955" y="206654"/>
                </a:cubicBezTo>
                <a:lnTo>
                  <a:pt x="1998955" y="247802"/>
                </a:lnTo>
                <a:lnTo>
                  <a:pt x="1834363" y="247802"/>
                </a:lnTo>
                <a:lnTo>
                  <a:pt x="1834363" y="211226"/>
                </a:lnTo>
                <a:cubicBezTo>
                  <a:pt x="1834363" y="174041"/>
                  <a:pt x="1830705" y="148742"/>
                  <a:pt x="1823390" y="135331"/>
                </a:cubicBezTo>
                <a:cubicBezTo>
                  <a:pt x="1816075" y="121920"/>
                  <a:pt x="1804187" y="115214"/>
                  <a:pt x="1787728" y="115214"/>
                </a:cubicBezTo>
                <a:cubicBezTo>
                  <a:pt x="1774927" y="115214"/>
                  <a:pt x="1764716" y="118567"/>
                  <a:pt x="1757096" y="125273"/>
                </a:cubicBezTo>
                <a:cubicBezTo>
                  <a:pt x="1749476" y="131978"/>
                  <a:pt x="1743684" y="143866"/>
                  <a:pt x="1739722" y="160934"/>
                </a:cubicBezTo>
                <a:cubicBezTo>
                  <a:pt x="1735760" y="178003"/>
                  <a:pt x="1733169" y="201016"/>
                  <a:pt x="1731950" y="229972"/>
                </a:cubicBezTo>
                <a:cubicBezTo>
                  <a:pt x="1730731" y="258928"/>
                  <a:pt x="1730121" y="295351"/>
                  <a:pt x="1730121" y="339242"/>
                </a:cubicBezTo>
                <a:cubicBezTo>
                  <a:pt x="1730121" y="383134"/>
                  <a:pt x="1730731" y="419557"/>
                  <a:pt x="1731950" y="448513"/>
                </a:cubicBezTo>
                <a:cubicBezTo>
                  <a:pt x="1733169" y="477469"/>
                  <a:pt x="1735760" y="500482"/>
                  <a:pt x="1739722" y="517550"/>
                </a:cubicBezTo>
                <a:cubicBezTo>
                  <a:pt x="1743684" y="534619"/>
                  <a:pt x="1749476" y="546506"/>
                  <a:pt x="1757096" y="553212"/>
                </a:cubicBezTo>
                <a:cubicBezTo>
                  <a:pt x="1764716" y="559918"/>
                  <a:pt x="1774927" y="563270"/>
                  <a:pt x="1787728" y="563270"/>
                </a:cubicBezTo>
                <a:cubicBezTo>
                  <a:pt x="1798091" y="563270"/>
                  <a:pt x="1806626" y="560680"/>
                  <a:pt x="1813332" y="555498"/>
                </a:cubicBezTo>
                <a:cubicBezTo>
                  <a:pt x="1820037" y="550316"/>
                  <a:pt x="1825219" y="541630"/>
                  <a:pt x="1828876" y="529438"/>
                </a:cubicBezTo>
                <a:cubicBezTo>
                  <a:pt x="1832534" y="517246"/>
                  <a:pt x="1835125" y="500939"/>
                  <a:pt x="1836649" y="480517"/>
                </a:cubicBezTo>
                <a:cubicBezTo>
                  <a:pt x="1838173" y="460096"/>
                  <a:pt x="1838935" y="434340"/>
                  <a:pt x="1838935" y="403250"/>
                </a:cubicBezTo>
                <a:lnTo>
                  <a:pt x="2003527" y="403250"/>
                </a:lnTo>
                <a:lnTo>
                  <a:pt x="2003527" y="451714"/>
                </a:lnTo>
                <a:cubicBezTo>
                  <a:pt x="2003527" y="497434"/>
                  <a:pt x="1997431" y="534924"/>
                  <a:pt x="1985239" y="564185"/>
                </a:cubicBezTo>
                <a:cubicBezTo>
                  <a:pt x="1973046" y="593446"/>
                  <a:pt x="1956892" y="616458"/>
                  <a:pt x="1936775" y="633222"/>
                </a:cubicBezTo>
                <a:cubicBezTo>
                  <a:pt x="1916659" y="649986"/>
                  <a:pt x="1893646" y="661264"/>
                  <a:pt x="1867738" y="667055"/>
                </a:cubicBezTo>
                <a:cubicBezTo>
                  <a:pt x="1841830" y="672846"/>
                  <a:pt x="1815160" y="675742"/>
                  <a:pt x="1787728" y="675742"/>
                </a:cubicBezTo>
                <a:cubicBezTo>
                  <a:pt x="1740179" y="675742"/>
                  <a:pt x="1701165" y="669950"/>
                  <a:pt x="1670685" y="658368"/>
                </a:cubicBezTo>
                <a:cubicBezTo>
                  <a:pt x="1640205" y="646786"/>
                  <a:pt x="1616431" y="627431"/>
                  <a:pt x="1599362" y="600304"/>
                </a:cubicBezTo>
                <a:cubicBezTo>
                  <a:pt x="1582293" y="573176"/>
                  <a:pt x="1570558" y="538124"/>
                  <a:pt x="1564157" y="495148"/>
                </a:cubicBezTo>
                <a:cubicBezTo>
                  <a:pt x="1557756" y="452171"/>
                  <a:pt x="1554556" y="400202"/>
                  <a:pt x="1554556" y="339242"/>
                </a:cubicBezTo>
                <a:cubicBezTo>
                  <a:pt x="1554556" y="277063"/>
                  <a:pt x="1558366" y="224333"/>
                  <a:pt x="1565986" y="181051"/>
                </a:cubicBezTo>
                <a:cubicBezTo>
                  <a:pt x="1573606" y="137770"/>
                  <a:pt x="1586560" y="102718"/>
                  <a:pt x="1604848" y="75895"/>
                </a:cubicBezTo>
                <a:cubicBezTo>
                  <a:pt x="1623136" y="49073"/>
                  <a:pt x="1647216" y="29718"/>
                  <a:pt x="1677086" y="17831"/>
                </a:cubicBezTo>
                <a:cubicBezTo>
                  <a:pt x="1706956" y="5944"/>
                  <a:pt x="1743837" y="0"/>
                  <a:pt x="1787728" y="0"/>
                </a:cubicBezTo>
                <a:close/>
              </a:path>
            </a:pathLst>
          </a:custGeom>
          <a:solidFill>
            <a:srgbClr val="FFC62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1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2971800" y="1752600"/>
            <a:ext cx="6705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and engage alumni and supporters connected to WVU to build a robust mentor and contacts network. This network will focus on entrepreneurs from the last 10 years who have launched, participated in and/or funded start-ups or accelerator programs. </a:t>
            </a:r>
          </a:p>
        </p:txBody>
      </p:sp>
      <p:sp>
        <p:nvSpPr>
          <p:cNvPr id="6" name="[T2O] Title 1">
            <a:extLst>
              <a:ext uri="{FF2B5EF4-FFF2-40B4-BE49-F238E27FC236}">
                <a16:creationId xmlns:a16="http://schemas.microsoft.com/office/drawing/2014/main" id="{9040BEC0-88F8-5648-8DAC-C860524D8633}"/>
              </a:ext>
            </a:extLst>
          </p:cNvPr>
          <p:cNvSpPr/>
          <p:nvPr/>
        </p:nvSpPr>
        <p:spPr>
          <a:xfrm>
            <a:off x="3084831" y="714687"/>
            <a:ext cx="5511165" cy="563118"/>
          </a:xfrm>
          <a:custGeom>
            <a:avLst/>
            <a:gdLst/>
            <a:ahLst/>
            <a:cxnLst/>
            <a:rect l="l" t="t" r="r" b="b"/>
            <a:pathLst>
              <a:path w="5511165" h="563118">
                <a:moveTo>
                  <a:pt x="3857244" y="121920"/>
                </a:moveTo>
                <a:lnTo>
                  <a:pt x="3818382" y="352806"/>
                </a:lnTo>
                <a:lnTo>
                  <a:pt x="3897630" y="352806"/>
                </a:lnTo>
                <a:lnTo>
                  <a:pt x="3858768" y="121920"/>
                </a:lnTo>
                <a:close/>
                <a:moveTo>
                  <a:pt x="218694" y="121920"/>
                </a:moveTo>
                <a:lnTo>
                  <a:pt x="179832" y="352806"/>
                </a:lnTo>
                <a:lnTo>
                  <a:pt x="259081" y="352806"/>
                </a:lnTo>
                <a:lnTo>
                  <a:pt x="220218" y="121920"/>
                </a:lnTo>
                <a:close/>
                <a:moveTo>
                  <a:pt x="3402330" y="112776"/>
                </a:moveTo>
                <a:lnTo>
                  <a:pt x="3402330" y="240792"/>
                </a:lnTo>
                <a:lnTo>
                  <a:pt x="3430524" y="240792"/>
                </a:lnTo>
                <a:cubicBezTo>
                  <a:pt x="3450844" y="240792"/>
                  <a:pt x="3465830" y="234823"/>
                  <a:pt x="3475482" y="222885"/>
                </a:cubicBezTo>
                <a:cubicBezTo>
                  <a:pt x="3485134" y="210947"/>
                  <a:pt x="3489960" y="195326"/>
                  <a:pt x="3489960" y="176022"/>
                </a:cubicBezTo>
                <a:cubicBezTo>
                  <a:pt x="3489960" y="153162"/>
                  <a:pt x="3485261" y="136906"/>
                  <a:pt x="3475863" y="127254"/>
                </a:cubicBezTo>
                <a:cubicBezTo>
                  <a:pt x="3466465" y="117602"/>
                  <a:pt x="3451098" y="112776"/>
                  <a:pt x="3429762" y="112776"/>
                </a:cubicBezTo>
                <a:close/>
                <a:moveTo>
                  <a:pt x="5094351" y="10668"/>
                </a:moveTo>
                <a:lnTo>
                  <a:pt x="5247513" y="10668"/>
                </a:lnTo>
                <a:lnTo>
                  <a:pt x="5300853" y="200406"/>
                </a:lnTo>
                <a:lnTo>
                  <a:pt x="5302377" y="200406"/>
                </a:lnTo>
                <a:lnTo>
                  <a:pt x="5355717" y="10668"/>
                </a:lnTo>
                <a:lnTo>
                  <a:pt x="5511165" y="10668"/>
                </a:lnTo>
                <a:lnTo>
                  <a:pt x="5372481" y="340614"/>
                </a:lnTo>
                <a:lnTo>
                  <a:pt x="5372481" y="554736"/>
                </a:lnTo>
                <a:lnTo>
                  <a:pt x="5230749" y="554736"/>
                </a:lnTo>
                <a:lnTo>
                  <a:pt x="5230749" y="340614"/>
                </a:lnTo>
                <a:close/>
                <a:moveTo>
                  <a:pt x="4375023" y="10668"/>
                </a:moveTo>
                <a:lnTo>
                  <a:pt x="4697349" y="10668"/>
                </a:lnTo>
                <a:lnTo>
                  <a:pt x="4697349" y="126492"/>
                </a:lnTo>
                <a:lnTo>
                  <a:pt x="4516755" y="126492"/>
                </a:lnTo>
                <a:lnTo>
                  <a:pt x="4516755" y="219456"/>
                </a:lnTo>
                <a:lnTo>
                  <a:pt x="4685919" y="219456"/>
                </a:lnTo>
                <a:lnTo>
                  <a:pt x="4685919" y="330708"/>
                </a:lnTo>
                <a:lnTo>
                  <a:pt x="4516755" y="330708"/>
                </a:lnTo>
                <a:lnTo>
                  <a:pt x="4516755" y="438912"/>
                </a:lnTo>
                <a:lnTo>
                  <a:pt x="4704207" y="438912"/>
                </a:lnTo>
                <a:lnTo>
                  <a:pt x="4704207" y="554736"/>
                </a:lnTo>
                <a:lnTo>
                  <a:pt x="4375023" y="554736"/>
                </a:lnTo>
                <a:close/>
                <a:moveTo>
                  <a:pt x="4008120" y="10668"/>
                </a:moveTo>
                <a:lnTo>
                  <a:pt x="4361688" y="10668"/>
                </a:lnTo>
                <a:lnTo>
                  <a:pt x="4361688" y="131064"/>
                </a:lnTo>
                <a:lnTo>
                  <a:pt x="4255008" y="131064"/>
                </a:lnTo>
                <a:lnTo>
                  <a:pt x="4255008" y="554736"/>
                </a:lnTo>
                <a:lnTo>
                  <a:pt x="4113276" y="554736"/>
                </a:lnTo>
                <a:lnTo>
                  <a:pt x="4113276" y="131064"/>
                </a:lnTo>
                <a:lnTo>
                  <a:pt x="4008120" y="131064"/>
                </a:lnTo>
                <a:close/>
                <a:moveTo>
                  <a:pt x="3768852" y="10668"/>
                </a:moveTo>
                <a:lnTo>
                  <a:pt x="3947160" y="10668"/>
                </a:lnTo>
                <a:lnTo>
                  <a:pt x="4079748" y="554736"/>
                </a:lnTo>
                <a:lnTo>
                  <a:pt x="3928872" y="554736"/>
                </a:lnTo>
                <a:lnTo>
                  <a:pt x="3914394" y="459486"/>
                </a:lnTo>
                <a:lnTo>
                  <a:pt x="3801618" y="459486"/>
                </a:lnTo>
                <a:lnTo>
                  <a:pt x="3787140" y="554736"/>
                </a:lnTo>
                <a:lnTo>
                  <a:pt x="3650742" y="554736"/>
                </a:lnTo>
                <a:lnTo>
                  <a:pt x="3650742" y="547116"/>
                </a:lnTo>
                <a:lnTo>
                  <a:pt x="3642056" y="540099"/>
                </a:lnTo>
                <a:close/>
                <a:moveTo>
                  <a:pt x="3260598" y="10668"/>
                </a:moveTo>
                <a:lnTo>
                  <a:pt x="3482340" y="10668"/>
                </a:lnTo>
                <a:cubicBezTo>
                  <a:pt x="3509264" y="10668"/>
                  <a:pt x="3532251" y="14224"/>
                  <a:pt x="3551301" y="21336"/>
                </a:cubicBezTo>
                <a:cubicBezTo>
                  <a:pt x="3570351" y="28448"/>
                  <a:pt x="3585845" y="38481"/>
                  <a:pt x="3597783" y="51435"/>
                </a:cubicBezTo>
                <a:cubicBezTo>
                  <a:pt x="3609721" y="64389"/>
                  <a:pt x="3618357" y="79756"/>
                  <a:pt x="3623691" y="97536"/>
                </a:cubicBezTo>
                <a:cubicBezTo>
                  <a:pt x="3629025" y="115316"/>
                  <a:pt x="3631692" y="134620"/>
                  <a:pt x="3631692" y="155448"/>
                </a:cubicBezTo>
                <a:cubicBezTo>
                  <a:pt x="3631692" y="192024"/>
                  <a:pt x="3624326" y="221488"/>
                  <a:pt x="3609594" y="243840"/>
                </a:cubicBezTo>
                <a:cubicBezTo>
                  <a:pt x="3594862" y="266192"/>
                  <a:pt x="3571240" y="279908"/>
                  <a:pt x="3538728" y="284988"/>
                </a:cubicBezTo>
                <a:lnTo>
                  <a:pt x="3538728" y="286512"/>
                </a:lnTo>
                <a:cubicBezTo>
                  <a:pt x="3572764" y="289560"/>
                  <a:pt x="3596132" y="301498"/>
                  <a:pt x="3608832" y="322326"/>
                </a:cubicBezTo>
                <a:cubicBezTo>
                  <a:pt x="3621532" y="343154"/>
                  <a:pt x="3627882" y="371856"/>
                  <a:pt x="3627882" y="408432"/>
                </a:cubicBezTo>
                <a:lnTo>
                  <a:pt x="3627882" y="454914"/>
                </a:lnTo>
                <a:cubicBezTo>
                  <a:pt x="3627882" y="462026"/>
                  <a:pt x="3627882" y="469392"/>
                  <a:pt x="3627882" y="477012"/>
                </a:cubicBezTo>
                <a:cubicBezTo>
                  <a:pt x="3627882" y="484632"/>
                  <a:pt x="3628136" y="491871"/>
                  <a:pt x="3628644" y="498729"/>
                </a:cubicBezTo>
                <a:cubicBezTo>
                  <a:pt x="3629152" y="505587"/>
                  <a:pt x="3629914" y="511810"/>
                  <a:pt x="3630930" y="517398"/>
                </a:cubicBezTo>
                <a:cubicBezTo>
                  <a:pt x="3631946" y="522986"/>
                  <a:pt x="3633216" y="527304"/>
                  <a:pt x="3634740" y="530352"/>
                </a:cubicBezTo>
                <a:cubicBezTo>
                  <a:pt x="3636772" y="533400"/>
                  <a:pt x="3638804" y="536321"/>
                  <a:pt x="3640836" y="539115"/>
                </a:cubicBezTo>
                <a:lnTo>
                  <a:pt x="3642056" y="540099"/>
                </a:lnTo>
                <a:lnTo>
                  <a:pt x="3638550" y="554736"/>
                </a:lnTo>
                <a:lnTo>
                  <a:pt x="3499866" y="554736"/>
                </a:lnTo>
                <a:cubicBezTo>
                  <a:pt x="3496310" y="547624"/>
                  <a:pt x="3493643" y="539242"/>
                  <a:pt x="3491865" y="529590"/>
                </a:cubicBezTo>
                <a:cubicBezTo>
                  <a:pt x="3490087" y="519938"/>
                  <a:pt x="3488817" y="510286"/>
                  <a:pt x="3488055" y="500634"/>
                </a:cubicBezTo>
                <a:cubicBezTo>
                  <a:pt x="3487293" y="490982"/>
                  <a:pt x="3486785" y="481711"/>
                  <a:pt x="3486531" y="472821"/>
                </a:cubicBezTo>
                <a:cubicBezTo>
                  <a:pt x="3486277" y="463931"/>
                  <a:pt x="3486150" y="456692"/>
                  <a:pt x="3486150" y="451104"/>
                </a:cubicBezTo>
                <a:lnTo>
                  <a:pt x="3486150" y="414528"/>
                </a:lnTo>
                <a:cubicBezTo>
                  <a:pt x="3486150" y="399288"/>
                  <a:pt x="3485388" y="386588"/>
                  <a:pt x="3483864" y="376428"/>
                </a:cubicBezTo>
                <a:cubicBezTo>
                  <a:pt x="3482340" y="366268"/>
                  <a:pt x="3479673" y="358267"/>
                  <a:pt x="3475863" y="352425"/>
                </a:cubicBezTo>
                <a:cubicBezTo>
                  <a:pt x="3472053" y="346583"/>
                  <a:pt x="3467227" y="342519"/>
                  <a:pt x="3461385" y="340233"/>
                </a:cubicBezTo>
                <a:cubicBezTo>
                  <a:pt x="3455543" y="337947"/>
                  <a:pt x="3448304" y="336804"/>
                  <a:pt x="3439668" y="336804"/>
                </a:cubicBezTo>
                <a:lnTo>
                  <a:pt x="3402330" y="336804"/>
                </a:lnTo>
                <a:lnTo>
                  <a:pt x="3402330" y="554736"/>
                </a:lnTo>
                <a:lnTo>
                  <a:pt x="3260598" y="554736"/>
                </a:lnTo>
                <a:close/>
                <a:moveTo>
                  <a:pt x="2893695" y="10668"/>
                </a:moveTo>
                <a:lnTo>
                  <a:pt x="3247263" y="10668"/>
                </a:lnTo>
                <a:lnTo>
                  <a:pt x="3247263" y="131064"/>
                </a:lnTo>
                <a:lnTo>
                  <a:pt x="3140583" y="131064"/>
                </a:lnTo>
                <a:lnTo>
                  <a:pt x="3140583" y="554736"/>
                </a:lnTo>
                <a:lnTo>
                  <a:pt x="2998851" y="554736"/>
                </a:lnTo>
                <a:lnTo>
                  <a:pt x="2998851" y="131064"/>
                </a:lnTo>
                <a:lnTo>
                  <a:pt x="2893695" y="131064"/>
                </a:lnTo>
                <a:close/>
                <a:moveTo>
                  <a:pt x="2159889" y="10668"/>
                </a:moveTo>
                <a:lnTo>
                  <a:pt x="2301621" y="10668"/>
                </a:lnTo>
                <a:lnTo>
                  <a:pt x="2301621" y="554736"/>
                </a:lnTo>
                <a:lnTo>
                  <a:pt x="2159889" y="554736"/>
                </a:lnTo>
                <a:close/>
                <a:moveTo>
                  <a:pt x="1736598" y="10668"/>
                </a:moveTo>
                <a:lnTo>
                  <a:pt x="1895094" y="10668"/>
                </a:lnTo>
                <a:lnTo>
                  <a:pt x="1986534" y="345948"/>
                </a:lnTo>
                <a:lnTo>
                  <a:pt x="1988058" y="345948"/>
                </a:lnTo>
                <a:lnTo>
                  <a:pt x="1988058" y="10668"/>
                </a:lnTo>
                <a:lnTo>
                  <a:pt x="2120646" y="10668"/>
                </a:lnTo>
                <a:lnTo>
                  <a:pt x="2120646" y="554736"/>
                </a:lnTo>
                <a:lnTo>
                  <a:pt x="1965198" y="554736"/>
                </a:lnTo>
                <a:lnTo>
                  <a:pt x="1870710" y="218694"/>
                </a:lnTo>
                <a:lnTo>
                  <a:pt x="1869186" y="218694"/>
                </a:lnTo>
                <a:lnTo>
                  <a:pt x="1869186" y="554736"/>
                </a:lnTo>
                <a:lnTo>
                  <a:pt x="1736598" y="554736"/>
                </a:lnTo>
                <a:close/>
                <a:moveTo>
                  <a:pt x="1169289" y="10668"/>
                </a:moveTo>
                <a:lnTo>
                  <a:pt x="1371981" y="10668"/>
                </a:lnTo>
                <a:lnTo>
                  <a:pt x="1429131" y="332994"/>
                </a:lnTo>
                <a:lnTo>
                  <a:pt x="1430655" y="332994"/>
                </a:lnTo>
                <a:lnTo>
                  <a:pt x="1487805" y="10668"/>
                </a:lnTo>
                <a:lnTo>
                  <a:pt x="1690497" y="10668"/>
                </a:lnTo>
                <a:lnTo>
                  <a:pt x="1690497" y="554736"/>
                </a:lnTo>
                <a:lnTo>
                  <a:pt x="1557909" y="554736"/>
                </a:lnTo>
                <a:lnTo>
                  <a:pt x="1557909" y="149352"/>
                </a:lnTo>
                <a:lnTo>
                  <a:pt x="1556385" y="149352"/>
                </a:lnTo>
                <a:lnTo>
                  <a:pt x="1480947" y="554736"/>
                </a:lnTo>
                <a:lnTo>
                  <a:pt x="1378839" y="554736"/>
                </a:lnTo>
                <a:lnTo>
                  <a:pt x="1303401" y="149352"/>
                </a:lnTo>
                <a:lnTo>
                  <a:pt x="1301877" y="149352"/>
                </a:lnTo>
                <a:lnTo>
                  <a:pt x="1301877" y="554736"/>
                </a:lnTo>
                <a:lnTo>
                  <a:pt x="1169289" y="554736"/>
                </a:lnTo>
                <a:close/>
                <a:moveTo>
                  <a:pt x="768477" y="10668"/>
                </a:moveTo>
                <a:lnTo>
                  <a:pt x="910209" y="10668"/>
                </a:lnTo>
                <a:lnTo>
                  <a:pt x="910209" y="403098"/>
                </a:lnTo>
                <a:cubicBezTo>
                  <a:pt x="910209" y="429514"/>
                  <a:pt x="914019" y="447167"/>
                  <a:pt x="921639" y="456057"/>
                </a:cubicBezTo>
                <a:cubicBezTo>
                  <a:pt x="929259" y="464947"/>
                  <a:pt x="939673" y="469392"/>
                  <a:pt x="952881" y="469392"/>
                </a:cubicBezTo>
                <a:cubicBezTo>
                  <a:pt x="966089" y="469392"/>
                  <a:pt x="976504" y="464947"/>
                  <a:pt x="984123" y="456057"/>
                </a:cubicBezTo>
                <a:cubicBezTo>
                  <a:pt x="991743" y="447167"/>
                  <a:pt x="995554" y="429514"/>
                  <a:pt x="995554" y="403098"/>
                </a:cubicBezTo>
                <a:lnTo>
                  <a:pt x="995554" y="10668"/>
                </a:lnTo>
                <a:lnTo>
                  <a:pt x="1137285" y="10668"/>
                </a:lnTo>
                <a:lnTo>
                  <a:pt x="1137285" y="367284"/>
                </a:lnTo>
                <a:cubicBezTo>
                  <a:pt x="1137285" y="405384"/>
                  <a:pt x="1133221" y="437134"/>
                  <a:pt x="1125093" y="462534"/>
                </a:cubicBezTo>
                <a:cubicBezTo>
                  <a:pt x="1116965" y="487934"/>
                  <a:pt x="1105154" y="508254"/>
                  <a:pt x="1089660" y="523494"/>
                </a:cubicBezTo>
                <a:cubicBezTo>
                  <a:pt x="1074167" y="538734"/>
                  <a:pt x="1054989" y="549148"/>
                  <a:pt x="1032130" y="554736"/>
                </a:cubicBezTo>
                <a:cubicBezTo>
                  <a:pt x="1009269" y="560324"/>
                  <a:pt x="982853" y="563118"/>
                  <a:pt x="952881" y="563118"/>
                </a:cubicBezTo>
                <a:cubicBezTo>
                  <a:pt x="923417" y="563118"/>
                  <a:pt x="897128" y="560324"/>
                  <a:pt x="874014" y="554736"/>
                </a:cubicBezTo>
                <a:cubicBezTo>
                  <a:pt x="850900" y="549148"/>
                  <a:pt x="831596" y="538734"/>
                  <a:pt x="816102" y="523494"/>
                </a:cubicBezTo>
                <a:cubicBezTo>
                  <a:pt x="800609" y="508254"/>
                  <a:pt x="788797" y="487934"/>
                  <a:pt x="780669" y="462534"/>
                </a:cubicBezTo>
                <a:cubicBezTo>
                  <a:pt x="772541" y="437134"/>
                  <a:pt x="768477" y="405384"/>
                  <a:pt x="768477" y="367284"/>
                </a:cubicBezTo>
                <a:close/>
                <a:moveTo>
                  <a:pt x="441198" y="10668"/>
                </a:moveTo>
                <a:lnTo>
                  <a:pt x="582931" y="10668"/>
                </a:lnTo>
                <a:lnTo>
                  <a:pt x="582931" y="438912"/>
                </a:lnTo>
                <a:lnTo>
                  <a:pt x="757429" y="438912"/>
                </a:lnTo>
                <a:lnTo>
                  <a:pt x="757429" y="554736"/>
                </a:lnTo>
                <a:lnTo>
                  <a:pt x="441198" y="554736"/>
                </a:lnTo>
                <a:close/>
                <a:moveTo>
                  <a:pt x="130302" y="10668"/>
                </a:moveTo>
                <a:lnTo>
                  <a:pt x="308610" y="10668"/>
                </a:lnTo>
                <a:lnTo>
                  <a:pt x="441198" y="554736"/>
                </a:lnTo>
                <a:lnTo>
                  <a:pt x="290322" y="554736"/>
                </a:lnTo>
                <a:lnTo>
                  <a:pt x="275845" y="459486"/>
                </a:lnTo>
                <a:lnTo>
                  <a:pt x="163068" y="459486"/>
                </a:lnTo>
                <a:lnTo>
                  <a:pt x="148590" y="554736"/>
                </a:lnTo>
                <a:lnTo>
                  <a:pt x="0" y="554736"/>
                </a:lnTo>
                <a:close/>
                <a:moveTo>
                  <a:pt x="4930521" y="0"/>
                </a:moveTo>
                <a:cubicBezTo>
                  <a:pt x="4955413" y="0"/>
                  <a:pt x="4978400" y="3302"/>
                  <a:pt x="4999483" y="9906"/>
                </a:cubicBezTo>
                <a:cubicBezTo>
                  <a:pt x="5020564" y="16510"/>
                  <a:pt x="5038725" y="27178"/>
                  <a:pt x="5053965" y="41910"/>
                </a:cubicBezTo>
                <a:cubicBezTo>
                  <a:pt x="5069205" y="56642"/>
                  <a:pt x="5081143" y="75565"/>
                  <a:pt x="5089779" y="98679"/>
                </a:cubicBezTo>
                <a:cubicBezTo>
                  <a:pt x="5098415" y="121793"/>
                  <a:pt x="5102733" y="149860"/>
                  <a:pt x="5102733" y="182880"/>
                </a:cubicBezTo>
                <a:lnTo>
                  <a:pt x="4965573" y="182880"/>
                </a:lnTo>
                <a:cubicBezTo>
                  <a:pt x="4965573" y="153924"/>
                  <a:pt x="4963033" y="132842"/>
                  <a:pt x="4957953" y="119634"/>
                </a:cubicBezTo>
                <a:cubicBezTo>
                  <a:pt x="4952873" y="103886"/>
                  <a:pt x="4941951" y="96012"/>
                  <a:pt x="4925187" y="96012"/>
                </a:cubicBezTo>
                <a:cubicBezTo>
                  <a:pt x="4913503" y="96012"/>
                  <a:pt x="4904232" y="98806"/>
                  <a:pt x="4897374" y="104394"/>
                </a:cubicBezTo>
                <a:cubicBezTo>
                  <a:pt x="4890516" y="109982"/>
                  <a:pt x="4885436" y="119888"/>
                  <a:pt x="4882134" y="134112"/>
                </a:cubicBezTo>
                <a:cubicBezTo>
                  <a:pt x="4878832" y="148336"/>
                  <a:pt x="4876673" y="167513"/>
                  <a:pt x="4875657" y="191643"/>
                </a:cubicBezTo>
                <a:cubicBezTo>
                  <a:pt x="4874641" y="215773"/>
                  <a:pt x="4874133" y="246126"/>
                  <a:pt x="4874133" y="282702"/>
                </a:cubicBezTo>
                <a:cubicBezTo>
                  <a:pt x="4874133" y="319278"/>
                  <a:pt x="4874641" y="349631"/>
                  <a:pt x="4875657" y="373761"/>
                </a:cubicBezTo>
                <a:cubicBezTo>
                  <a:pt x="4876673" y="397891"/>
                  <a:pt x="4878832" y="417068"/>
                  <a:pt x="4882134" y="431292"/>
                </a:cubicBezTo>
                <a:cubicBezTo>
                  <a:pt x="4885436" y="445516"/>
                  <a:pt x="4890262" y="455422"/>
                  <a:pt x="4896612" y="461010"/>
                </a:cubicBezTo>
                <a:cubicBezTo>
                  <a:pt x="4902962" y="466598"/>
                  <a:pt x="4911471" y="469392"/>
                  <a:pt x="4922139" y="469392"/>
                </a:cubicBezTo>
                <a:cubicBezTo>
                  <a:pt x="4929760" y="469392"/>
                  <a:pt x="4936490" y="467868"/>
                  <a:pt x="4942333" y="464820"/>
                </a:cubicBezTo>
                <a:cubicBezTo>
                  <a:pt x="4948174" y="461772"/>
                  <a:pt x="4953127" y="456057"/>
                  <a:pt x="4957192" y="447675"/>
                </a:cubicBezTo>
                <a:cubicBezTo>
                  <a:pt x="4961255" y="439293"/>
                  <a:pt x="4964430" y="427609"/>
                  <a:pt x="4966717" y="412623"/>
                </a:cubicBezTo>
                <a:cubicBezTo>
                  <a:pt x="4969002" y="397637"/>
                  <a:pt x="4970145" y="378460"/>
                  <a:pt x="4970145" y="355092"/>
                </a:cubicBezTo>
                <a:lnTo>
                  <a:pt x="4919853" y="355092"/>
                </a:lnTo>
                <a:lnTo>
                  <a:pt x="4919853" y="259080"/>
                </a:lnTo>
                <a:lnTo>
                  <a:pt x="5102733" y="259080"/>
                </a:lnTo>
                <a:lnTo>
                  <a:pt x="5102733" y="554736"/>
                </a:lnTo>
                <a:lnTo>
                  <a:pt x="5006721" y="554736"/>
                </a:lnTo>
                <a:lnTo>
                  <a:pt x="5003673" y="506730"/>
                </a:lnTo>
                <a:lnTo>
                  <a:pt x="5002149" y="506730"/>
                </a:lnTo>
                <a:cubicBezTo>
                  <a:pt x="4997577" y="518414"/>
                  <a:pt x="4991101" y="528066"/>
                  <a:pt x="4982719" y="535686"/>
                </a:cubicBezTo>
                <a:cubicBezTo>
                  <a:pt x="4974336" y="543306"/>
                  <a:pt x="4964938" y="549021"/>
                  <a:pt x="4954524" y="552831"/>
                </a:cubicBezTo>
                <a:cubicBezTo>
                  <a:pt x="4944110" y="556641"/>
                  <a:pt x="4932934" y="559308"/>
                  <a:pt x="4920996" y="560832"/>
                </a:cubicBezTo>
                <a:cubicBezTo>
                  <a:pt x="4909058" y="562356"/>
                  <a:pt x="4896993" y="563118"/>
                  <a:pt x="4884801" y="563118"/>
                </a:cubicBezTo>
                <a:cubicBezTo>
                  <a:pt x="4848733" y="563118"/>
                  <a:pt x="4820285" y="557149"/>
                  <a:pt x="4799457" y="545211"/>
                </a:cubicBezTo>
                <a:cubicBezTo>
                  <a:pt x="4778629" y="533273"/>
                  <a:pt x="4762881" y="515366"/>
                  <a:pt x="4752213" y="491490"/>
                </a:cubicBezTo>
                <a:cubicBezTo>
                  <a:pt x="4741545" y="467614"/>
                  <a:pt x="4734814" y="438150"/>
                  <a:pt x="4732020" y="403098"/>
                </a:cubicBezTo>
                <a:cubicBezTo>
                  <a:pt x="4729226" y="368046"/>
                  <a:pt x="4727829" y="327914"/>
                  <a:pt x="4727829" y="282702"/>
                </a:cubicBezTo>
                <a:cubicBezTo>
                  <a:pt x="4727829" y="236982"/>
                  <a:pt x="4730496" y="196596"/>
                  <a:pt x="4735830" y="161544"/>
                </a:cubicBezTo>
                <a:cubicBezTo>
                  <a:pt x="4741164" y="126492"/>
                  <a:pt x="4751324" y="97028"/>
                  <a:pt x="4766310" y="73152"/>
                </a:cubicBezTo>
                <a:cubicBezTo>
                  <a:pt x="4781296" y="49276"/>
                  <a:pt x="4801997" y="31115"/>
                  <a:pt x="4828413" y="18669"/>
                </a:cubicBezTo>
                <a:cubicBezTo>
                  <a:pt x="4854829" y="6223"/>
                  <a:pt x="4888865" y="0"/>
                  <a:pt x="4930521" y="0"/>
                </a:cubicBezTo>
                <a:close/>
                <a:moveTo>
                  <a:pt x="2705100" y="0"/>
                </a:moveTo>
                <a:cubicBezTo>
                  <a:pt x="2767076" y="0"/>
                  <a:pt x="2811907" y="13335"/>
                  <a:pt x="2839594" y="40005"/>
                </a:cubicBezTo>
                <a:cubicBezTo>
                  <a:pt x="2867279" y="66675"/>
                  <a:pt x="2881122" y="109220"/>
                  <a:pt x="2881122" y="167640"/>
                </a:cubicBezTo>
                <a:lnTo>
                  <a:pt x="2748534" y="167640"/>
                </a:lnTo>
                <a:lnTo>
                  <a:pt x="2748534" y="154686"/>
                </a:lnTo>
                <a:cubicBezTo>
                  <a:pt x="2748534" y="138430"/>
                  <a:pt x="2745232" y="124587"/>
                  <a:pt x="2738628" y="113157"/>
                </a:cubicBezTo>
                <a:cubicBezTo>
                  <a:pt x="2732024" y="101727"/>
                  <a:pt x="2721864" y="96012"/>
                  <a:pt x="2708148" y="96012"/>
                </a:cubicBezTo>
                <a:cubicBezTo>
                  <a:pt x="2692908" y="96012"/>
                  <a:pt x="2681732" y="100965"/>
                  <a:pt x="2674620" y="110871"/>
                </a:cubicBezTo>
                <a:cubicBezTo>
                  <a:pt x="2667508" y="120777"/>
                  <a:pt x="2663952" y="131826"/>
                  <a:pt x="2663952" y="144018"/>
                </a:cubicBezTo>
                <a:cubicBezTo>
                  <a:pt x="2663952" y="161798"/>
                  <a:pt x="2669667" y="175895"/>
                  <a:pt x="2681097" y="186309"/>
                </a:cubicBezTo>
                <a:cubicBezTo>
                  <a:pt x="2692527" y="196723"/>
                  <a:pt x="2706878" y="205740"/>
                  <a:pt x="2724150" y="213360"/>
                </a:cubicBezTo>
                <a:cubicBezTo>
                  <a:pt x="2741422" y="220980"/>
                  <a:pt x="2759964" y="228727"/>
                  <a:pt x="2779776" y="236601"/>
                </a:cubicBezTo>
                <a:cubicBezTo>
                  <a:pt x="2799588" y="244475"/>
                  <a:pt x="2818130" y="254762"/>
                  <a:pt x="2835402" y="267462"/>
                </a:cubicBezTo>
                <a:cubicBezTo>
                  <a:pt x="2852674" y="280162"/>
                  <a:pt x="2867025" y="296799"/>
                  <a:pt x="2878455" y="317373"/>
                </a:cubicBezTo>
                <a:cubicBezTo>
                  <a:pt x="2889885" y="337947"/>
                  <a:pt x="2895600" y="364744"/>
                  <a:pt x="2895600" y="397764"/>
                </a:cubicBezTo>
                <a:cubicBezTo>
                  <a:pt x="2895600" y="455676"/>
                  <a:pt x="2879090" y="497713"/>
                  <a:pt x="2846070" y="523875"/>
                </a:cubicBezTo>
                <a:cubicBezTo>
                  <a:pt x="2813050" y="550037"/>
                  <a:pt x="2765298" y="563118"/>
                  <a:pt x="2702814" y="563118"/>
                </a:cubicBezTo>
                <a:cubicBezTo>
                  <a:pt x="2673350" y="563118"/>
                  <a:pt x="2647315" y="560705"/>
                  <a:pt x="2624709" y="555879"/>
                </a:cubicBezTo>
                <a:cubicBezTo>
                  <a:pt x="2602103" y="551053"/>
                  <a:pt x="2583053" y="542671"/>
                  <a:pt x="2567559" y="530733"/>
                </a:cubicBezTo>
                <a:cubicBezTo>
                  <a:pt x="2552065" y="518795"/>
                  <a:pt x="2540254" y="503174"/>
                  <a:pt x="2532126" y="483870"/>
                </a:cubicBezTo>
                <a:cubicBezTo>
                  <a:pt x="2523998" y="464566"/>
                  <a:pt x="2519934" y="440690"/>
                  <a:pt x="2519934" y="412242"/>
                </a:cubicBezTo>
                <a:lnTo>
                  <a:pt x="2519934" y="393192"/>
                </a:lnTo>
                <a:lnTo>
                  <a:pt x="2657094" y="393192"/>
                </a:lnTo>
                <a:lnTo>
                  <a:pt x="2657094" y="406146"/>
                </a:lnTo>
                <a:cubicBezTo>
                  <a:pt x="2657094" y="429514"/>
                  <a:pt x="2661412" y="445897"/>
                  <a:pt x="2670048" y="455295"/>
                </a:cubicBezTo>
                <a:cubicBezTo>
                  <a:pt x="2678684" y="464693"/>
                  <a:pt x="2689860" y="469392"/>
                  <a:pt x="2703576" y="469392"/>
                </a:cubicBezTo>
                <a:cubicBezTo>
                  <a:pt x="2718308" y="469392"/>
                  <a:pt x="2729611" y="464312"/>
                  <a:pt x="2737485" y="454152"/>
                </a:cubicBezTo>
                <a:cubicBezTo>
                  <a:pt x="2745359" y="443992"/>
                  <a:pt x="2749296" y="431546"/>
                  <a:pt x="2749296" y="416814"/>
                </a:cubicBezTo>
                <a:cubicBezTo>
                  <a:pt x="2749296" y="399034"/>
                  <a:pt x="2743835" y="384937"/>
                  <a:pt x="2732913" y="374523"/>
                </a:cubicBezTo>
                <a:cubicBezTo>
                  <a:pt x="2721991" y="364109"/>
                  <a:pt x="2708275" y="355219"/>
                  <a:pt x="2691765" y="347853"/>
                </a:cubicBezTo>
                <a:cubicBezTo>
                  <a:pt x="2675255" y="340487"/>
                  <a:pt x="2657348" y="332994"/>
                  <a:pt x="2638044" y="325374"/>
                </a:cubicBezTo>
                <a:cubicBezTo>
                  <a:pt x="2618740" y="317754"/>
                  <a:pt x="2600833" y="307848"/>
                  <a:pt x="2584323" y="295656"/>
                </a:cubicBezTo>
                <a:cubicBezTo>
                  <a:pt x="2567813" y="283464"/>
                  <a:pt x="2554097" y="267462"/>
                  <a:pt x="2543175" y="247650"/>
                </a:cubicBezTo>
                <a:cubicBezTo>
                  <a:pt x="2532253" y="227838"/>
                  <a:pt x="2526792" y="201930"/>
                  <a:pt x="2526792" y="169926"/>
                </a:cubicBezTo>
                <a:cubicBezTo>
                  <a:pt x="2526792" y="114554"/>
                  <a:pt x="2541524" y="72390"/>
                  <a:pt x="2570988" y="43434"/>
                </a:cubicBezTo>
                <a:cubicBezTo>
                  <a:pt x="2600452" y="14478"/>
                  <a:pt x="2645156" y="0"/>
                  <a:pt x="2705100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2743200" y="1447800"/>
            <a:ext cx="6705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problem-based networking events and invite industry to pose real-world problems.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a regular line-up of expert speakers in the realm of entrepreneurship and innovation.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the best mentors who are already succeeding in West Virginia. 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Expand executive education programming with a focus on development of high-level executives. </a:t>
            </a:r>
          </a:p>
        </p:txBody>
      </p:sp>
      <p:sp>
        <p:nvSpPr>
          <p:cNvPr id="6" name="[T2O] Title 1">
            <a:extLst>
              <a:ext uri="{FF2B5EF4-FFF2-40B4-BE49-F238E27FC236}">
                <a16:creationId xmlns:a16="http://schemas.microsoft.com/office/drawing/2014/main" id="{C73FB1E3-FE45-E84D-8D88-64A3C21BBE69}"/>
              </a:ext>
            </a:extLst>
          </p:cNvPr>
          <p:cNvSpPr/>
          <p:nvPr/>
        </p:nvSpPr>
        <p:spPr>
          <a:xfrm>
            <a:off x="2780062" y="486087"/>
            <a:ext cx="6629400" cy="563118"/>
          </a:xfrm>
          <a:custGeom>
            <a:avLst/>
            <a:gdLst/>
            <a:ahLst/>
            <a:cxnLst/>
            <a:rect l="l" t="t" r="r" b="b"/>
            <a:pathLst>
              <a:path w="6629400" h="563118">
                <a:moveTo>
                  <a:pt x="2685669" y="121920"/>
                </a:moveTo>
                <a:lnTo>
                  <a:pt x="2646807" y="352806"/>
                </a:lnTo>
                <a:lnTo>
                  <a:pt x="2726055" y="352806"/>
                </a:lnTo>
                <a:lnTo>
                  <a:pt x="2687193" y="121920"/>
                </a:lnTo>
                <a:close/>
                <a:moveTo>
                  <a:pt x="218694" y="121920"/>
                </a:moveTo>
                <a:lnTo>
                  <a:pt x="179832" y="352806"/>
                </a:lnTo>
                <a:lnTo>
                  <a:pt x="259080" y="352806"/>
                </a:lnTo>
                <a:lnTo>
                  <a:pt x="220218" y="121920"/>
                </a:lnTo>
                <a:close/>
                <a:moveTo>
                  <a:pt x="3991356" y="96012"/>
                </a:moveTo>
                <a:cubicBezTo>
                  <a:pt x="3980688" y="96012"/>
                  <a:pt x="3972178" y="98806"/>
                  <a:pt x="3965829" y="104394"/>
                </a:cubicBezTo>
                <a:cubicBezTo>
                  <a:pt x="3959479" y="109982"/>
                  <a:pt x="3954652" y="119888"/>
                  <a:pt x="3951351" y="134112"/>
                </a:cubicBezTo>
                <a:cubicBezTo>
                  <a:pt x="3948049" y="148336"/>
                  <a:pt x="3945889" y="167513"/>
                  <a:pt x="3944874" y="191643"/>
                </a:cubicBezTo>
                <a:cubicBezTo>
                  <a:pt x="3943857" y="215773"/>
                  <a:pt x="3943349" y="246126"/>
                  <a:pt x="3943349" y="282702"/>
                </a:cubicBezTo>
                <a:cubicBezTo>
                  <a:pt x="3943349" y="319278"/>
                  <a:pt x="3943857" y="349631"/>
                  <a:pt x="3944874" y="373761"/>
                </a:cubicBezTo>
                <a:cubicBezTo>
                  <a:pt x="3945889" y="397891"/>
                  <a:pt x="3948049" y="417068"/>
                  <a:pt x="3951351" y="431292"/>
                </a:cubicBezTo>
                <a:cubicBezTo>
                  <a:pt x="3954652" y="445516"/>
                  <a:pt x="3959479" y="455422"/>
                  <a:pt x="3965829" y="461010"/>
                </a:cubicBezTo>
                <a:cubicBezTo>
                  <a:pt x="3972178" y="466598"/>
                  <a:pt x="3980688" y="469392"/>
                  <a:pt x="3991356" y="469392"/>
                </a:cubicBezTo>
                <a:cubicBezTo>
                  <a:pt x="4002024" y="469392"/>
                  <a:pt x="4010532" y="466598"/>
                  <a:pt x="4016883" y="461010"/>
                </a:cubicBezTo>
                <a:cubicBezTo>
                  <a:pt x="4023232" y="455422"/>
                  <a:pt x="4028059" y="445516"/>
                  <a:pt x="4031361" y="431292"/>
                </a:cubicBezTo>
                <a:cubicBezTo>
                  <a:pt x="4034662" y="417068"/>
                  <a:pt x="4036822" y="397891"/>
                  <a:pt x="4037838" y="373761"/>
                </a:cubicBezTo>
                <a:cubicBezTo>
                  <a:pt x="4038853" y="349631"/>
                  <a:pt x="4039362" y="319278"/>
                  <a:pt x="4039362" y="282702"/>
                </a:cubicBezTo>
                <a:cubicBezTo>
                  <a:pt x="4039362" y="246126"/>
                  <a:pt x="4038853" y="215773"/>
                  <a:pt x="4037838" y="191643"/>
                </a:cubicBezTo>
                <a:cubicBezTo>
                  <a:pt x="4036822" y="167513"/>
                  <a:pt x="4034662" y="148336"/>
                  <a:pt x="4031361" y="134112"/>
                </a:cubicBezTo>
                <a:cubicBezTo>
                  <a:pt x="4028059" y="119888"/>
                  <a:pt x="4023232" y="109982"/>
                  <a:pt x="4016883" y="104394"/>
                </a:cubicBezTo>
                <a:cubicBezTo>
                  <a:pt x="4010532" y="98806"/>
                  <a:pt x="4002024" y="96012"/>
                  <a:pt x="3991356" y="96012"/>
                </a:cubicBezTo>
                <a:close/>
                <a:moveTo>
                  <a:pt x="5703188" y="10668"/>
                </a:moveTo>
                <a:lnTo>
                  <a:pt x="5905880" y="10668"/>
                </a:lnTo>
                <a:lnTo>
                  <a:pt x="5963030" y="332994"/>
                </a:lnTo>
                <a:lnTo>
                  <a:pt x="5964554" y="332994"/>
                </a:lnTo>
                <a:lnTo>
                  <a:pt x="6021704" y="10668"/>
                </a:lnTo>
                <a:lnTo>
                  <a:pt x="6224396" y="10668"/>
                </a:lnTo>
                <a:lnTo>
                  <a:pt x="6224396" y="554736"/>
                </a:lnTo>
                <a:lnTo>
                  <a:pt x="6091808" y="554736"/>
                </a:lnTo>
                <a:lnTo>
                  <a:pt x="6091808" y="149352"/>
                </a:lnTo>
                <a:lnTo>
                  <a:pt x="6090284" y="149352"/>
                </a:lnTo>
                <a:lnTo>
                  <a:pt x="6014846" y="554736"/>
                </a:lnTo>
                <a:lnTo>
                  <a:pt x="5912738" y="554736"/>
                </a:lnTo>
                <a:lnTo>
                  <a:pt x="5837300" y="149352"/>
                </a:lnTo>
                <a:lnTo>
                  <a:pt x="5835776" y="149352"/>
                </a:lnTo>
                <a:lnTo>
                  <a:pt x="5835776" y="554736"/>
                </a:lnTo>
                <a:lnTo>
                  <a:pt x="5703188" y="554736"/>
                </a:lnTo>
                <a:close/>
                <a:moveTo>
                  <a:pt x="5346572" y="10668"/>
                </a:moveTo>
                <a:lnTo>
                  <a:pt x="5668898" y="10668"/>
                </a:lnTo>
                <a:lnTo>
                  <a:pt x="5668898" y="126492"/>
                </a:lnTo>
                <a:lnTo>
                  <a:pt x="5488304" y="126492"/>
                </a:lnTo>
                <a:lnTo>
                  <a:pt x="5488304" y="219456"/>
                </a:lnTo>
                <a:lnTo>
                  <a:pt x="5657468" y="219456"/>
                </a:lnTo>
                <a:lnTo>
                  <a:pt x="5657468" y="330708"/>
                </a:lnTo>
                <a:lnTo>
                  <a:pt x="5488304" y="330708"/>
                </a:lnTo>
                <a:lnTo>
                  <a:pt x="5488304" y="438912"/>
                </a:lnTo>
                <a:lnTo>
                  <a:pt x="5675757" y="438912"/>
                </a:lnTo>
                <a:lnTo>
                  <a:pt x="5675757" y="554736"/>
                </a:lnTo>
                <a:lnTo>
                  <a:pt x="5346572" y="554736"/>
                </a:lnTo>
                <a:close/>
                <a:moveTo>
                  <a:pt x="4979670" y="10668"/>
                </a:moveTo>
                <a:lnTo>
                  <a:pt x="5333238" y="10668"/>
                </a:lnTo>
                <a:lnTo>
                  <a:pt x="5333238" y="131064"/>
                </a:lnTo>
                <a:lnTo>
                  <a:pt x="5226558" y="131064"/>
                </a:lnTo>
                <a:lnTo>
                  <a:pt x="5226558" y="554736"/>
                </a:lnTo>
                <a:lnTo>
                  <a:pt x="5084826" y="554736"/>
                </a:lnTo>
                <a:lnTo>
                  <a:pt x="5084826" y="131064"/>
                </a:lnTo>
                <a:lnTo>
                  <a:pt x="4979670" y="131064"/>
                </a:lnTo>
                <a:close/>
                <a:moveTo>
                  <a:pt x="4826888" y="10668"/>
                </a:moveTo>
                <a:lnTo>
                  <a:pt x="4968621" y="10668"/>
                </a:lnTo>
                <a:lnTo>
                  <a:pt x="4968621" y="554736"/>
                </a:lnTo>
                <a:lnTo>
                  <a:pt x="4826888" y="554736"/>
                </a:lnTo>
                <a:close/>
                <a:moveTo>
                  <a:pt x="4213097" y="10668"/>
                </a:moveTo>
                <a:lnTo>
                  <a:pt x="4371594" y="10668"/>
                </a:lnTo>
                <a:lnTo>
                  <a:pt x="4463033" y="345948"/>
                </a:lnTo>
                <a:lnTo>
                  <a:pt x="4464558" y="345948"/>
                </a:lnTo>
                <a:lnTo>
                  <a:pt x="4464558" y="10668"/>
                </a:lnTo>
                <a:lnTo>
                  <a:pt x="4597146" y="10668"/>
                </a:lnTo>
                <a:lnTo>
                  <a:pt x="4597146" y="554736"/>
                </a:lnTo>
                <a:lnTo>
                  <a:pt x="4441697" y="554736"/>
                </a:lnTo>
                <a:lnTo>
                  <a:pt x="4347210" y="218694"/>
                </a:lnTo>
                <a:lnTo>
                  <a:pt x="4345686" y="218694"/>
                </a:lnTo>
                <a:lnTo>
                  <a:pt x="4345686" y="554736"/>
                </a:lnTo>
                <a:lnTo>
                  <a:pt x="4213097" y="554736"/>
                </a:lnTo>
                <a:close/>
                <a:moveTo>
                  <a:pt x="3626738" y="10668"/>
                </a:moveTo>
                <a:lnTo>
                  <a:pt x="3768471" y="10668"/>
                </a:lnTo>
                <a:lnTo>
                  <a:pt x="3768471" y="554736"/>
                </a:lnTo>
                <a:lnTo>
                  <a:pt x="3626738" y="554736"/>
                </a:lnTo>
                <a:close/>
                <a:moveTo>
                  <a:pt x="3265170" y="10668"/>
                </a:moveTo>
                <a:lnTo>
                  <a:pt x="3618738" y="10668"/>
                </a:lnTo>
                <a:lnTo>
                  <a:pt x="3618738" y="131064"/>
                </a:lnTo>
                <a:lnTo>
                  <a:pt x="3512058" y="131064"/>
                </a:lnTo>
                <a:lnTo>
                  <a:pt x="3512058" y="554736"/>
                </a:lnTo>
                <a:lnTo>
                  <a:pt x="3370326" y="554736"/>
                </a:lnTo>
                <a:lnTo>
                  <a:pt x="3370326" y="131064"/>
                </a:lnTo>
                <a:lnTo>
                  <a:pt x="3265170" y="131064"/>
                </a:lnTo>
                <a:close/>
                <a:moveTo>
                  <a:pt x="2597277" y="10668"/>
                </a:moveTo>
                <a:lnTo>
                  <a:pt x="2775585" y="10668"/>
                </a:lnTo>
                <a:lnTo>
                  <a:pt x="2908173" y="554736"/>
                </a:lnTo>
                <a:lnTo>
                  <a:pt x="2757297" y="554736"/>
                </a:lnTo>
                <a:lnTo>
                  <a:pt x="2742819" y="459486"/>
                </a:lnTo>
                <a:lnTo>
                  <a:pt x="2630043" y="459486"/>
                </a:lnTo>
                <a:lnTo>
                  <a:pt x="2615565" y="554736"/>
                </a:lnTo>
                <a:lnTo>
                  <a:pt x="2466975" y="554736"/>
                </a:lnTo>
                <a:close/>
                <a:moveTo>
                  <a:pt x="2159889" y="10668"/>
                </a:moveTo>
                <a:lnTo>
                  <a:pt x="2301621" y="10668"/>
                </a:lnTo>
                <a:lnTo>
                  <a:pt x="2301621" y="554736"/>
                </a:lnTo>
                <a:lnTo>
                  <a:pt x="2159889" y="554736"/>
                </a:lnTo>
                <a:close/>
                <a:moveTo>
                  <a:pt x="1736598" y="10668"/>
                </a:moveTo>
                <a:lnTo>
                  <a:pt x="1895094" y="10668"/>
                </a:lnTo>
                <a:lnTo>
                  <a:pt x="1986534" y="345948"/>
                </a:lnTo>
                <a:lnTo>
                  <a:pt x="1988058" y="345948"/>
                </a:lnTo>
                <a:lnTo>
                  <a:pt x="1988058" y="10668"/>
                </a:lnTo>
                <a:lnTo>
                  <a:pt x="2120646" y="10668"/>
                </a:lnTo>
                <a:lnTo>
                  <a:pt x="2120646" y="554736"/>
                </a:lnTo>
                <a:lnTo>
                  <a:pt x="1965198" y="554736"/>
                </a:lnTo>
                <a:lnTo>
                  <a:pt x="1870710" y="218694"/>
                </a:lnTo>
                <a:lnTo>
                  <a:pt x="1869186" y="218694"/>
                </a:lnTo>
                <a:lnTo>
                  <a:pt x="1869186" y="554736"/>
                </a:lnTo>
                <a:lnTo>
                  <a:pt x="1736598" y="554736"/>
                </a:lnTo>
                <a:close/>
                <a:moveTo>
                  <a:pt x="1169289" y="10668"/>
                </a:moveTo>
                <a:lnTo>
                  <a:pt x="1371981" y="10668"/>
                </a:lnTo>
                <a:lnTo>
                  <a:pt x="1429131" y="332994"/>
                </a:lnTo>
                <a:lnTo>
                  <a:pt x="1430655" y="332994"/>
                </a:lnTo>
                <a:lnTo>
                  <a:pt x="1487805" y="10668"/>
                </a:lnTo>
                <a:lnTo>
                  <a:pt x="1690497" y="10668"/>
                </a:lnTo>
                <a:lnTo>
                  <a:pt x="1690497" y="554736"/>
                </a:lnTo>
                <a:lnTo>
                  <a:pt x="1557909" y="554736"/>
                </a:lnTo>
                <a:lnTo>
                  <a:pt x="1557909" y="149352"/>
                </a:lnTo>
                <a:lnTo>
                  <a:pt x="1556385" y="149352"/>
                </a:lnTo>
                <a:lnTo>
                  <a:pt x="1480947" y="554736"/>
                </a:lnTo>
                <a:lnTo>
                  <a:pt x="1378839" y="554736"/>
                </a:lnTo>
                <a:lnTo>
                  <a:pt x="1303401" y="149352"/>
                </a:lnTo>
                <a:lnTo>
                  <a:pt x="1301877" y="149352"/>
                </a:lnTo>
                <a:lnTo>
                  <a:pt x="1301877" y="554736"/>
                </a:lnTo>
                <a:lnTo>
                  <a:pt x="1169289" y="554736"/>
                </a:lnTo>
                <a:close/>
                <a:moveTo>
                  <a:pt x="768477" y="10668"/>
                </a:moveTo>
                <a:lnTo>
                  <a:pt x="910209" y="10668"/>
                </a:lnTo>
                <a:lnTo>
                  <a:pt x="910209" y="403098"/>
                </a:lnTo>
                <a:cubicBezTo>
                  <a:pt x="910209" y="429514"/>
                  <a:pt x="914019" y="447167"/>
                  <a:pt x="921639" y="456057"/>
                </a:cubicBezTo>
                <a:cubicBezTo>
                  <a:pt x="929259" y="464947"/>
                  <a:pt x="939673" y="469392"/>
                  <a:pt x="952881" y="469392"/>
                </a:cubicBezTo>
                <a:cubicBezTo>
                  <a:pt x="966089" y="469392"/>
                  <a:pt x="976503" y="464947"/>
                  <a:pt x="984123" y="456057"/>
                </a:cubicBezTo>
                <a:cubicBezTo>
                  <a:pt x="991743" y="447167"/>
                  <a:pt x="995553" y="429514"/>
                  <a:pt x="995553" y="403098"/>
                </a:cubicBezTo>
                <a:lnTo>
                  <a:pt x="995553" y="10668"/>
                </a:lnTo>
                <a:lnTo>
                  <a:pt x="1137285" y="10668"/>
                </a:lnTo>
                <a:lnTo>
                  <a:pt x="1137285" y="367284"/>
                </a:lnTo>
                <a:cubicBezTo>
                  <a:pt x="1137285" y="405384"/>
                  <a:pt x="1133220" y="437134"/>
                  <a:pt x="1125093" y="462534"/>
                </a:cubicBezTo>
                <a:cubicBezTo>
                  <a:pt x="1116965" y="487934"/>
                  <a:pt x="1105154" y="508254"/>
                  <a:pt x="1089660" y="523494"/>
                </a:cubicBezTo>
                <a:cubicBezTo>
                  <a:pt x="1074166" y="538734"/>
                  <a:pt x="1054989" y="549148"/>
                  <a:pt x="1032129" y="554736"/>
                </a:cubicBezTo>
                <a:cubicBezTo>
                  <a:pt x="1009269" y="560324"/>
                  <a:pt x="982853" y="563118"/>
                  <a:pt x="952881" y="563118"/>
                </a:cubicBezTo>
                <a:cubicBezTo>
                  <a:pt x="923417" y="563118"/>
                  <a:pt x="897128" y="560324"/>
                  <a:pt x="874014" y="554736"/>
                </a:cubicBezTo>
                <a:cubicBezTo>
                  <a:pt x="850900" y="549148"/>
                  <a:pt x="831596" y="538734"/>
                  <a:pt x="816102" y="523494"/>
                </a:cubicBezTo>
                <a:cubicBezTo>
                  <a:pt x="800608" y="508254"/>
                  <a:pt x="788797" y="487934"/>
                  <a:pt x="780669" y="462534"/>
                </a:cubicBezTo>
                <a:cubicBezTo>
                  <a:pt x="772541" y="437134"/>
                  <a:pt x="768477" y="405384"/>
                  <a:pt x="768477" y="367284"/>
                </a:cubicBezTo>
                <a:close/>
                <a:moveTo>
                  <a:pt x="441198" y="10668"/>
                </a:moveTo>
                <a:lnTo>
                  <a:pt x="582930" y="10668"/>
                </a:lnTo>
                <a:lnTo>
                  <a:pt x="582930" y="438912"/>
                </a:lnTo>
                <a:lnTo>
                  <a:pt x="757428" y="438912"/>
                </a:lnTo>
                <a:lnTo>
                  <a:pt x="757428" y="554736"/>
                </a:lnTo>
                <a:lnTo>
                  <a:pt x="441198" y="554736"/>
                </a:lnTo>
                <a:close/>
                <a:moveTo>
                  <a:pt x="130302" y="10668"/>
                </a:moveTo>
                <a:lnTo>
                  <a:pt x="308610" y="10668"/>
                </a:lnTo>
                <a:lnTo>
                  <a:pt x="441198" y="554736"/>
                </a:lnTo>
                <a:lnTo>
                  <a:pt x="290322" y="554736"/>
                </a:lnTo>
                <a:lnTo>
                  <a:pt x="275844" y="459486"/>
                </a:lnTo>
                <a:lnTo>
                  <a:pt x="163068" y="459486"/>
                </a:lnTo>
                <a:lnTo>
                  <a:pt x="148590" y="554736"/>
                </a:lnTo>
                <a:lnTo>
                  <a:pt x="0" y="554736"/>
                </a:lnTo>
                <a:close/>
                <a:moveTo>
                  <a:pt x="6438900" y="0"/>
                </a:moveTo>
                <a:cubicBezTo>
                  <a:pt x="6500875" y="0"/>
                  <a:pt x="6545706" y="13335"/>
                  <a:pt x="6573392" y="40005"/>
                </a:cubicBezTo>
                <a:cubicBezTo>
                  <a:pt x="6601078" y="66675"/>
                  <a:pt x="6614922" y="109220"/>
                  <a:pt x="6614922" y="167640"/>
                </a:cubicBezTo>
                <a:lnTo>
                  <a:pt x="6482334" y="167640"/>
                </a:lnTo>
                <a:lnTo>
                  <a:pt x="6482334" y="154686"/>
                </a:lnTo>
                <a:cubicBezTo>
                  <a:pt x="6482334" y="138430"/>
                  <a:pt x="6479031" y="124587"/>
                  <a:pt x="6472428" y="113157"/>
                </a:cubicBezTo>
                <a:cubicBezTo>
                  <a:pt x="6465823" y="101727"/>
                  <a:pt x="6455663" y="96012"/>
                  <a:pt x="6441947" y="96012"/>
                </a:cubicBezTo>
                <a:cubicBezTo>
                  <a:pt x="6426708" y="96012"/>
                  <a:pt x="6415532" y="100965"/>
                  <a:pt x="6408420" y="110871"/>
                </a:cubicBezTo>
                <a:cubicBezTo>
                  <a:pt x="6401307" y="120777"/>
                  <a:pt x="6397752" y="131826"/>
                  <a:pt x="6397752" y="144018"/>
                </a:cubicBezTo>
                <a:cubicBezTo>
                  <a:pt x="6397752" y="161798"/>
                  <a:pt x="6403466" y="175895"/>
                  <a:pt x="6414896" y="186309"/>
                </a:cubicBezTo>
                <a:cubicBezTo>
                  <a:pt x="6426326" y="196723"/>
                  <a:pt x="6440677" y="205740"/>
                  <a:pt x="6457950" y="213360"/>
                </a:cubicBezTo>
                <a:cubicBezTo>
                  <a:pt x="6475220" y="220980"/>
                  <a:pt x="6493763" y="228727"/>
                  <a:pt x="6513576" y="236601"/>
                </a:cubicBezTo>
                <a:cubicBezTo>
                  <a:pt x="6533388" y="244475"/>
                  <a:pt x="6551930" y="254762"/>
                  <a:pt x="6569202" y="267462"/>
                </a:cubicBezTo>
                <a:cubicBezTo>
                  <a:pt x="6586472" y="280162"/>
                  <a:pt x="6600824" y="296799"/>
                  <a:pt x="6612254" y="317373"/>
                </a:cubicBezTo>
                <a:cubicBezTo>
                  <a:pt x="6623684" y="337947"/>
                  <a:pt x="6629400" y="364744"/>
                  <a:pt x="6629400" y="397764"/>
                </a:cubicBezTo>
                <a:cubicBezTo>
                  <a:pt x="6629400" y="455676"/>
                  <a:pt x="6612889" y="497713"/>
                  <a:pt x="6579870" y="523875"/>
                </a:cubicBezTo>
                <a:cubicBezTo>
                  <a:pt x="6546849" y="550037"/>
                  <a:pt x="6499097" y="563118"/>
                  <a:pt x="6436613" y="563118"/>
                </a:cubicBezTo>
                <a:cubicBezTo>
                  <a:pt x="6407150" y="563118"/>
                  <a:pt x="6381114" y="560705"/>
                  <a:pt x="6358508" y="555879"/>
                </a:cubicBezTo>
                <a:cubicBezTo>
                  <a:pt x="6335902" y="551053"/>
                  <a:pt x="6316852" y="542671"/>
                  <a:pt x="6301358" y="530733"/>
                </a:cubicBezTo>
                <a:cubicBezTo>
                  <a:pt x="6285864" y="518795"/>
                  <a:pt x="6274053" y="503174"/>
                  <a:pt x="6265926" y="483870"/>
                </a:cubicBezTo>
                <a:cubicBezTo>
                  <a:pt x="6257798" y="464566"/>
                  <a:pt x="6253734" y="440690"/>
                  <a:pt x="6253734" y="412242"/>
                </a:cubicBezTo>
                <a:lnTo>
                  <a:pt x="6253734" y="393192"/>
                </a:lnTo>
                <a:lnTo>
                  <a:pt x="6390894" y="393192"/>
                </a:lnTo>
                <a:lnTo>
                  <a:pt x="6390894" y="406146"/>
                </a:lnTo>
                <a:cubicBezTo>
                  <a:pt x="6390894" y="429514"/>
                  <a:pt x="6395211" y="445897"/>
                  <a:pt x="6403847" y="455295"/>
                </a:cubicBezTo>
                <a:cubicBezTo>
                  <a:pt x="6412484" y="464693"/>
                  <a:pt x="6423660" y="469392"/>
                  <a:pt x="6437376" y="469392"/>
                </a:cubicBezTo>
                <a:cubicBezTo>
                  <a:pt x="6452107" y="469392"/>
                  <a:pt x="6463410" y="464312"/>
                  <a:pt x="6471284" y="454152"/>
                </a:cubicBezTo>
                <a:cubicBezTo>
                  <a:pt x="6479158" y="443992"/>
                  <a:pt x="6483096" y="431546"/>
                  <a:pt x="6483096" y="416814"/>
                </a:cubicBezTo>
                <a:cubicBezTo>
                  <a:pt x="6483096" y="399034"/>
                  <a:pt x="6477634" y="384937"/>
                  <a:pt x="6466712" y="374523"/>
                </a:cubicBezTo>
                <a:cubicBezTo>
                  <a:pt x="6455790" y="364109"/>
                  <a:pt x="6442074" y="355219"/>
                  <a:pt x="6425564" y="347853"/>
                </a:cubicBezTo>
                <a:cubicBezTo>
                  <a:pt x="6409054" y="340487"/>
                  <a:pt x="6391148" y="332994"/>
                  <a:pt x="6371844" y="325374"/>
                </a:cubicBezTo>
                <a:cubicBezTo>
                  <a:pt x="6352538" y="317754"/>
                  <a:pt x="6334632" y="307848"/>
                  <a:pt x="6318122" y="295656"/>
                </a:cubicBezTo>
                <a:cubicBezTo>
                  <a:pt x="6301612" y="283464"/>
                  <a:pt x="6287896" y="267462"/>
                  <a:pt x="6276974" y="247650"/>
                </a:cubicBezTo>
                <a:cubicBezTo>
                  <a:pt x="6266052" y="227838"/>
                  <a:pt x="6260592" y="201930"/>
                  <a:pt x="6260592" y="169926"/>
                </a:cubicBezTo>
                <a:cubicBezTo>
                  <a:pt x="6260592" y="114554"/>
                  <a:pt x="6275323" y="72390"/>
                  <a:pt x="6304788" y="43434"/>
                </a:cubicBezTo>
                <a:cubicBezTo>
                  <a:pt x="6334251" y="14478"/>
                  <a:pt x="6378955" y="0"/>
                  <a:pt x="6438900" y="0"/>
                </a:cubicBezTo>
                <a:close/>
                <a:moveTo>
                  <a:pt x="3991356" y="0"/>
                </a:moveTo>
                <a:cubicBezTo>
                  <a:pt x="4027423" y="0"/>
                  <a:pt x="4057903" y="5207"/>
                  <a:pt x="4082796" y="15621"/>
                </a:cubicBezTo>
                <a:cubicBezTo>
                  <a:pt x="4107688" y="26035"/>
                  <a:pt x="4127754" y="42545"/>
                  <a:pt x="4142994" y="65151"/>
                </a:cubicBezTo>
                <a:cubicBezTo>
                  <a:pt x="4158233" y="87757"/>
                  <a:pt x="4169155" y="116967"/>
                  <a:pt x="4175760" y="152781"/>
                </a:cubicBezTo>
                <a:cubicBezTo>
                  <a:pt x="4182363" y="188595"/>
                  <a:pt x="4185665" y="231902"/>
                  <a:pt x="4185665" y="282702"/>
                </a:cubicBezTo>
                <a:cubicBezTo>
                  <a:pt x="4185665" y="333502"/>
                  <a:pt x="4182363" y="376809"/>
                  <a:pt x="4175760" y="412623"/>
                </a:cubicBezTo>
                <a:cubicBezTo>
                  <a:pt x="4169155" y="448437"/>
                  <a:pt x="4158233" y="477647"/>
                  <a:pt x="4142994" y="500253"/>
                </a:cubicBezTo>
                <a:cubicBezTo>
                  <a:pt x="4127754" y="522858"/>
                  <a:pt x="4107688" y="538988"/>
                  <a:pt x="4082796" y="548640"/>
                </a:cubicBezTo>
                <a:cubicBezTo>
                  <a:pt x="4057903" y="558292"/>
                  <a:pt x="4027423" y="563118"/>
                  <a:pt x="3991356" y="563118"/>
                </a:cubicBezTo>
                <a:cubicBezTo>
                  <a:pt x="3955288" y="563118"/>
                  <a:pt x="3924807" y="558292"/>
                  <a:pt x="3899915" y="548640"/>
                </a:cubicBezTo>
                <a:cubicBezTo>
                  <a:pt x="3875023" y="538988"/>
                  <a:pt x="3854958" y="522858"/>
                  <a:pt x="3839717" y="500253"/>
                </a:cubicBezTo>
                <a:cubicBezTo>
                  <a:pt x="3824478" y="477647"/>
                  <a:pt x="3813556" y="448437"/>
                  <a:pt x="3806952" y="412623"/>
                </a:cubicBezTo>
                <a:cubicBezTo>
                  <a:pt x="3800348" y="376809"/>
                  <a:pt x="3797046" y="333502"/>
                  <a:pt x="3797046" y="282702"/>
                </a:cubicBezTo>
                <a:cubicBezTo>
                  <a:pt x="3797046" y="231902"/>
                  <a:pt x="3800348" y="188595"/>
                  <a:pt x="3806952" y="152781"/>
                </a:cubicBezTo>
                <a:cubicBezTo>
                  <a:pt x="3813556" y="116967"/>
                  <a:pt x="3824478" y="87757"/>
                  <a:pt x="3839717" y="65151"/>
                </a:cubicBezTo>
                <a:cubicBezTo>
                  <a:pt x="3854958" y="42545"/>
                  <a:pt x="3875023" y="26035"/>
                  <a:pt x="3899915" y="15621"/>
                </a:cubicBezTo>
                <a:cubicBezTo>
                  <a:pt x="3924807" y="5207"/>
                  <a:pt x="3955288" y="0"/>
                  <a:pt x="3991356" y="0"/>
                </a:cubicBezTo>
                <a:close/>
                <a:moveTo>
                  <a:pt x="3086481" y="0"/>
                </a:moveTo>
                <a:cubicBezTo>
                  <a:pt x="3118485" y="0"/>
                  <a:pt x="3145663" y="4064"/>
                  <a:pt x="3168015" y="12192"/>
                </a:cubicBezTo>
                <a:cubicBezTo>
                  <a:pt x="3190366" y="20320"/>
                  <a:pt x="3208527" y="31877"/>
                  <a:pt x="3222497" y="46863"/>
                </a:cubicBezTo>
                <a:cubicBezTo>
                  <a:pt x="3236468" y="61849"/>
                  <a:pt x="3246627" y="79883"/>
                  <a:pt x="3252978" y="100965"/>
                </a:cubicBezTo>
                <a:cubicBezTo>
                  <a:pt x="3259327" y="122047"/>
                  <a:pt x="3262503" y="145796"/>
                  <a:pt x="3262503" y="172212"/>
                </a:cubicBezTo>
                <a:lnTo>
                  <a:pt x="3262503" y="206502"/>
                </a:lnTo>
                <a:lnTo>
                  <a:pt x="3125343" y="206502"/>
                </a:lnTo>
                <a:lnTo>
                  <a:pt x="3125343" y="176022"/>
                </a:lnTo>
                <a:cubicBezTo>
                  <a:pt x="3125343" y="145034"/>
                  <a:pt x="3122295" y="123952"/>
                  <a:pt x="3116199" y="112776"/>
                </a:cubicBezTo>
                <a:cubicBezTo>
                  <a:pt x="3110103" y="101600"/>
                  <a:pt x="3100197" y="96012"/>
                  <a:pt x="3086481" y="96012"/>
                </a:cubicBezTo>
                <a:cubicBezTo>
                  <a:pt x="3075813" y="96012"/>
                  <a:pt x="3067304" y="98806"/>
                  <a:pt x="3060954" y="104394"/>
                </a:cubicBezTo>
                <a:cubicBezTo>
                  <a:pt x="3054604" y="109982"/>
                  <a:pt x="3049777" y="119888"/>
                  <a:pt x="3046476" y="134112"/>
                </a:cubicBezTo>
                <a:cubicBezTo>
                  <a:pt x="3043174" y="148336"/>
                  <a:pt x="3041015" y="167513"/>
                  <a:pt x="3039999" y="191643"/>
                </a:cubicBezTo>
                <a:cubicBezTo>
                  <a:pt x="3038983" y="215773"/>
                  <a:pt x="3038475" y="246126"/>
                  <a:pt x="3038475" y="282702"/>
                </a:cubicBezTo>
                <a:cubicBezTo>
                  <a:pt x="3038475" y="319278"/>
                  <a:pt x="3038983" y="349631"/>
                  <a:pt x="3039999" y="373761"/>
                </a:cubicBezTo>
                <a:cubicBezTo>
                  <a:pt x="3041015" y="397891"/>
                  <a:pt x="3043174" y="417068"/>
                  <a:pt x="3046476" y="431292"/>
                </a:cubicBezTo>
                <a:cubicBezTo>
                  <a:pt x="3049777" y="445516"/>
                  <a:pt x="3054604" y="455422"/>
                  <a:pt x="3060954" y="461010"/>
                </a:cubicBezTo>
                <a:cubicBezTo>
                  <a:pt x="3067304" y="466598"/>
                  <a:pt x="3075813" y="469392"/>
                  <a:pt x="3086481" y="469392"/>
                </a:cubicBezTo>
                <a:cubicBezTo>
                  <a:pt x="3095117" y="469392"/>
                  <a:pt x="3102229" y="467233"/>
                  <a:pt x="3107817" y="462915"/>
                </a:cubicBezTo>
                <a:cubicBezTo>
                  <a:pt x="3113405" y="458597"/>
                  <a:pt x="3117723" y="451358"/>
                  <a:pt x="3120771" y="441198"/>
                </a:cubicBezTo>
                <a:cubicBezTo>
                  <a:pt x="3123819" y="431038"/>
                  <a:pt x="3125978" y="417449"/>
                  <a:pt x="3127247" y="400431"/>
                </a:cubicBezTo>
                <a:cubicBezTo>
                  <a:pt x="3128518" y="383413"/>
                  <a:pt x="3129153" y="361950"/>
                  <a:pt x="3129153" y="336042"/>
                </a:cubicBezTo>
                <a:lnTo>
                  <a:pt x="3266313" y="336042"/>
                </a:lnTo>
                <a:lnTo>
                  <a:pt x="3266313" y="376428"/>
                </a:lnTo>
                <a:cubicBezTo>
                  <a:pt x="3266313" y="414528"/>
                  <a:pt x="3261232" y="445770"/>
                  <a:pt x="3251072" y="470154"/>
                </a:cubicBezTo>
                <a:cubicBezTo>
                  <a:pt x="3240913" y="494538"/>
                  <a:pt x="3227451" y="513715"/>
                  <a:pt x="3210687" y="527685"/>
                </a:cubicBezTo>
                <a:cubicBezTo>
                  <a:pt x="3193922" y="541655"/>
                  <a:pt x="3174745" y="551053"/>
                  <a:pt x="3153156" y="555879"/>
                </a:cubicBezTo>
                <a:cubicBezTo>
                  <a:pt x="3131566" y="560705"/>
                  <a:pt x="3109341" y="563118"/>
                  <a:pt x="3086481" y="563118"/>
                </a:cubicBezTo>
                <a:cubicBezTo>
                  <a:pt x="3046857" y="563118"/>
                  <a:pt x="3014345" y="558292"/>
                  <a:pt x="2988945" y="548640"/>
                </a:cubicBezTo>
                <a:cubicBezTo>
                  <a:pt x="2963545" y="538988"/>
                  <a:pt x="2943733" y="522858"/>
                  <a:pt x="2929509" y="500253"/>
                </a:cubicBezTo>
                <a:cubicBezTo>
                  <a:pt x="2915285" y="477647"/>
                  <a:pt x="2905506" y="448437"/>
                  <a:pt x="2900172" y="412623"/>
                </a:cubicBezTo>
                <a:cubicBezTo>
                  <a:pt x="2894838" y="376809"/>
                  <a:pt x="2892171" y="333502"/>
                  <a:pt x="2892171" y="282702"/>
                </a:cubicBezTo>
                <a:cubicBezTo>
                  <a:pt x="2892171" y="230886"/>
                  <a:pt x="2895346" y="186944"/>
                  <a:pt x="2901696" y="150876"/>
                </a:cubicBezTo>
                <a:cubicBezTo>
                  <a:pt x="2908046" y="114808"/>
                  <a:pt x="2918841" y="85598"/>
                  <a:pt x="2934081" y="63246"/>
                </a:cubicBezTo>
                <a:cubicBezTo>
                  <a:pt x="2949321" y="40894"/>
                  <a:pt x="2969387" y="24765"/>
                  <a:pt x="2994279" y="14859"/>
                </a:cubicBezTo>
                <a:cubicBezTo>
                  <a:pt x="3019171" y="4953"/>
                  <a:pt x="3049905" y="0"/>
                  <a:pt x="3086481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3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2514600" y="16002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Leverage and showcase key relationships and successes to demonstrate that West Virginia is a phenomenal place to live, work and play. </a:t>
            </a:r>
          </a:p>
        </p:txBody>
      </p:sp>
      <p:sp>
        <p:nvSpPr>
          <p:cNvPr id="6" name="[T2O] Title 1">
            <a:extLst>
              <a:ext uri="{FF2B5EF4-FFF2-40B4-BE49-F238E27FC236}">
                <a16:creationId xmlns:a16="http://schemas.microsoft.com/office/drawing/2014/main" id="{957E2A6C-E789-4748-9135-C3C7A65559D0}"/>
              </a:ext>
            </a:extLst>
          </p:cNvPr>
          <p:cNvSpPr/>
          <p:nvPr/>
        </p:nvSpPr>
        <p:spPr>
          <a:xfrm>
            <a:off x="2499614" y="562287"/>
            <a:ext cx="7001256" cy="563118"/>
          </a:xfrm>
          <a:custGeom>
            <a:avLst/>
            <a:gdLst/>
            <a:ahLst/>
            <a:cxnLst/>
            <a:rect l="l" t="t" r="r" b="b"/>
            <a:pathLst>
              <a:path w="7001256" h="563118">
                <a:moveTo>
                  <a:pt x="5347335" y="121920"/>
                </a:moveTo>
                <a:lnTo>
                  <a:pt x="5308474" y="352806"/>
                </a:lnTo>
                <a:lnTo>
                  <a:pt x="5387721" y="352806"/>
                </a:lnTo>
                <a:lnTo>
                  <a:pt x="5348860" y="121920"/>
                </a:lnTo>
                <a:close/>
                <a:moveTo>
                  <a:pt x="2861310" y="121920"/>
                </a:moveTo>
                <a:lnTo>
                  <a:pt x="2822448" y="352806"/>
                </a:lnTo>
                <a:lnTo>
                  <a:pt x="2901696" y="352806"/>
                </a:lnTo>
                <a:lnTo>
                  <a:pt x="2862834" y="121920"/>
                </a:lnTo>
                <a:close/>
                <a:moveTo>
                  <a:pt x="880111" y="121920"/>
                </a:moveTo>
                <a:lnTo>
                  <a:pt x="841248" y="352806"/>
                </a:lnTo>
                <a:lnTo>
                  <a:pt x="920497" y="352806"/>
                </a:lnTo>
                <a:lnTo>
                  <a:pt x="881634" y="121920"/>
                </a:lnTo>
                <a:close/>
                <a:moveTo>
                  <a:pt x="4892421" y="112776"/>
                </a:moveTo>
                <a:lnTo>
                  <a:pt x="4892421" y="240792"/>
                </a:lnTo>
                <a:lnTo>
                  <a:pt x="4920615" y="240792"/>
                </a:lnTo>
                <a:cubicBezTo>
                  <a:pt x="4940935" y="240792"/>
                  <a:pt x="4955921" y="234823"/>
                  <a:pt x="4965574" y="222885"/>
                </a:cubicBezTo>
                <a:cubicBezTo>
                  <a:pt x="4975225" y="210947"/>
                  <a:pt x="4980051" y="195326"/>
                  <a:pt x="4980051" y="176022"/>
                </a:cubicBezTo>
                <a:cubicBezTo>
                  <a:pt x="4980051" y="153162"/>
                  <a:pt x="4975352" y="136906"/>
                  <a:pt x="4965954" y="127254"/>
                </a:cubicBezTo>
                <a:cubicBezTo>
                  <a:pt x="4956556" y="117602"/>
                  <a:pt x="4941189" y="112776"/>
                  <a:pt x="4919853" y="112776"/>
                </a:cubicBezTo>
                <a:close/>
                <a:moveTo>
                  <a:pt x="6584442" y="10668"/>
                </a:moveTo>
                <a:lnTo>
                  <a:pt x="6737604" y="10668"/>
                </a:lnTo>
                <a:lnTo>
                  <a:pt x="6790944" y="200406"/>
                </a:lnTo>
                <a:lnTo>
                  <a:pt x="6792468" y="200406"/>
                </a:lnTo>
                <a:lnTo>
                  <a:pt x="6845808" y="10668"/>
                </a:lnTo>
                <a:lnTo>
                  <a:pt x="7001256" y="10668"/>
                </a:lnTo>
                <a:lnTo>
                  <a:pt x="6862572" y="340614"/>
                </a:lnTo>
                <a:lnTo>
                  <a:pt x="6862572" y="554736"/>
                </a:lnTo>
                <a:lnTo>
                  <a:pt x="6720840" y="554736"/>
                </a:lnTo>
                <a:lnTo>
                  <a:pt x="6720840" y="340614"/>
                </a:lnTo>
                <a:close/>
                <a:moveTo>
                  <a:pt x="5865114" y="10668"/>
                </a:moveTo>
                <a:lnTo>
                  <a:pt x="6187440" y="10668"/>
                </a:lnTo>
                <a:lnTo>
                  <a:pt x="6187440" y="126492"/>
                </a:lnTo>
                <a:lnTo>
                  <a:pt x="6006846" y="126492"/>
                </a:lnTo>
                <a:lnTo>
                  <a:pt x="6006846" y="219456"/>
                </a:lnTo>
                <a:lnTo>
                  <a:pt x="6176010" y="219456"/>
                </a:lnTo>
                <a:lnTo>
                  <a:pt x="6176010" y="330708"/>
                </a:lnTo>
                <a:lnTo>
                  <a:pt x="6006846" y="330708"/>
                </a:lnTo>
                <a:lnTo>
                  <a:pt x="6006846" y="438912"/>
                </a:lnTo>
                <a:lnTo>
                  <a:pt x="6194298" y="438912"/>
                </a:lnTo>
                <a:lnTo>
                  <a:pt x="6194298" y="554736"/>
                </a:lnTo>
                <a:lnTo>
                  <a:pt x="5865114" y="554736"/>
                </a:lnTo>
                <a:close/>
                <a:moveTo>
                  <a:pt x="5498211" y="10668"/>
                </a:moveTo>
                <a:lnTo>
                  <a:pt x="5851779" y="10668"/>
                </a:lnTo>
                <a:lnTo>
                  <a:pt x="5851779" y="131064"/>
                </a:lnTo>
                <a:lnTo>
                  <a:pt x="5745099" y="131064"/>
                </a:lnTo>
                <a:lnTo>
                  <a:pt x="5745099" y="554736"/>
                </a:lnTo>
                <a:lnTo>
                  <a:pt x="5603367" y="554736"/>
                </a:lnTo>
                <a:lnTo>
                  <a:pt x="5603367" y="131064"/>
                </a:lnTo>
                <a:lnTo>
                  <a:pt x="5498211" y="131064"/>
                </a:lnTo>
                <a:close/>
                <a:moveTo>
                  <a:pt x="5258943" y="10668"/>
                </a:moveTo>
                <a:lnTo>
                  <a:pt x="5437251" y="10668"/>
                </a:lnTo>
                <a:lnTo>
                  <a:pt x="5569839" y="554736"/>
                </a:lnTo>
                <a:lnTo>
                  <a:pt x="5418963" y="554736"/>
                </a:lnTo>
                <a:lnTo>
                  <a:pt x="5404485" y="459486"/>
                </a:lnTo>
                <a:lnTo>
                  <a:pt x="5291710" y="459486"/>
                </a:lnTo>
                <a:lnTo>
                  <a:pt x="5277231" y="554736"/>
                </a:lnTo>
                <a:lnTo>
                  <a:pt x="5140833" y="554736"/>
                </a:lnTo>
                <a:lnTo>
                  <a:pt x="5140833" y="547116"/>
                </a:lnTo>
                <a:lnTo>
                  <a:pt x="5132147" y="540100"/>
                </a:lnTo>
                <a:close/>
                <a:moveTo>
                  <a:pt x="4750689" y="10668"/>
                </a:moveTo>
                <a:lnTo>
                  <a:pt x="4972431" y="10668"/>
                </a:lnTo>
                <a:cubicBezTo>
                  <a:pt x="4999355" y="10668"/>
                  <a:pt x="5022342" y="14224"/>
                  <a:pt x="5041392" y="21336"/>
                </a:cubicBezTo>
                <a:cubicBezTo>
                  <a:pt x="5060442" y="28448"/>
                  <a:pt x="5075936" y="38481"/>
                  <a:pt x="5087874" y="51435"/>
                </a:cubicBezTo>
                <a:cubicBezTo>
                  <a:pt x="5099812" y="64389"/>
                  <a:pt x="5108449" y="79756"/>
                  <a:pt x="5113783" y="97536"/>
                </a:cubicBezTo>
                <a:cubicBezTo>
                  <a:pt x="5119117" y="115316"/>
                  <a:pt x="5121783" y="134620"/>
                  <a:pt x="5121783" y="155448"/>
                </a:cubicBezTo>
                <a:cubicBezTo>
                  <a:pt x="5121783" y="192024"/>
                  <a:pt x="5114417" y="221488"/>
                  <a:pt x="5099685" y="243840"/>
                </a:cubicBezTo>
                <a:cubicBezTo>
                  <a:pt x="5084953" y="266192"/>
                  <a:pt x="5061331" y="279908"/>
                  <a:pt x="5028819" y="284988"/>
                </a:cubicBezTo>
                <a:lnTo>
                  <a:pt x="5028819" y="286512"/>
                </a:lnTo>
                <a:cubicBezTo>
                  <a:pt x="5062855" y="289560"/>
                  <a:pt x="5086223" y="301498"/>
                  <a:pt x="5098924" y="322326"/>
                </a:cubicBezTo>
                <a:cubicBezTo>
                  <a:pt x="5111623" y="343154"/>
                  <a:pt x="5117974" y="371856"/>
                  <a:pt x="5117974" y="408432"/>
                </a:cubicBezTo>
                <a:lnTo>
                  <a:pt x="5117974" y="454914"/>
                </a:lnTo>
                <a:cubicBezTo>
                  <a:pt x="5117974" y="462026"/>
                  <a:pt x="5117974" y="469392"/>
                  <a:pt x="5117974" y="477012"/>
                </a:cubicBezTo>
                <a:cubicBezTo>
                  <a:pt x="5117974" y="484632"/>
                  <a:pt x="5118227" y="491871"/>
                  <a:pt x="5118735" y="498729"/>
                </a:cubicBezTo>
                <a:cubicBezTo>
                  <a:pt x="5119243" y="505587"/>
                  <a:pt x="5120005" y="511810"/>
                  <a:pt x="5121021" y="517398"/>
                </a:cubicBezTo>
                <a:cubicBezTo>
                  <a:pt x="5122037" y="522986"/>
                  <a:pt x="5123308" y="527304"/>
                  <a:pt x="5124831" y="530352"/>
                </a:cubicBezTo>
                <a:cubicBezTo>
                  <a:pt x="5126863" y="533400"/>
                  <a:pt x="5128895" y="536321"/>
                  <a:pt x="5130927" y="539115"/>
                </a:cubicBezTo>
                <a:lnTo>
                  <a:pt x="5132147" y="540100"/>
                </a:lnTo>
                <a:lnTo>
                  <a:pt x="5128642" y="554736"/>
                </a:lnTo>
                <a:lnTo>
                  <a:pt x="4989958" y="554736"/>
                </a:lnTo>
                <a:cubicBezTo>
                  <a:pt x="4986401" y="547624"/>
                  <a:pt x="4983734" y="539242"/>
                  <a:pt x="4981956" y="529590"/>
                </a:cubicBezTo>
                <a:cubicBezTo>
                  <a:pt x="4980178" y="519938"/>
                  <a:pt x="4978908" y="510286"/>
                  <a:pt x="4978146" y="500634"/>
                </a:cubicBezTo>
                <a:cubicBezTo>
                  <a:pt x="4977384" y="490982"/>
                  <a:pt x="4976876" y="481711"/>
                  <a:pt x="4976622" y="472821"/>
                </a:cubicBezTo>
                <a:cubicBezTo>
                  <a:pt x="4976368" y="463931"/>
                  <a:pt x="4976242" y="456692"/>
                  <a:pt x="4976242" y="451104"/>
                </a:cubicBezTo>
                <a:lnTo>
                  <a:pt x="4976242" y="414528"/>
                </a:lnTo>
                <a:cubicBezTo>
                  <a:pt x="4976242" y="399288"/>
                  <a:pt x="4975479" y="386588"/>
                  <a:pt x="4973955" y="376428"/>
                </a:cubicBezTo>
                <a:cubicBezTo>
                  <a:pt x="4972431" y="366268"/>
                  <a:pt x="4969764" y="358267"/>
                  <a:pt x="4965954" y="352425"/>
                </a:cubicBezTo>
                <a:cubicBezTo>
                  <a:pt x="4962144" y="346583"/>
                  <a:pt x="4957318" y="342519"/>
                  <a:pt x="4951476" y="340233"/>
                </a:cubicBezTo>
                <a:cubicBezTo>
                  <a:pt x="4945634" y="337947"/>
                  <a:pt x="4938395" y="336804"/>
                  <a:pt x="4929760" y="336804"/>
                </a:cubicBezTo>
                <a:lnTo>
                  <a:pt x="4892421" y="336804"/>
                </a:lnTo>
                <a:lnTo>
                  <a:pt x="4892421" y="554736"/>
                </a:lnTo>
                <a:lnTo>
                  <a:pt x="4750689" y="554736"/>
                </a:lnTo>
                <a:close/>
                <a:moveTo>
                  <a:pt x="4383786" y="10668"/>
                </a:moveTo>
                <a:lnTo>
                  <a:pt x="4737354" y="10668"/>
                </a:lnTo>
                <a:lnTo>
                  <a:pt x="4737354" y="131064"/>
                </a:lnTo>
                <a:lnTo>
                  <a:pt x="4630674" y="131064"/>
                </a:lnTo>
                <a:lnTo>
                  <a:pt x="4630674" y="554736"/>
                </a:lnTo>
                <a:lnTo>
                  <a:pt x="4488942" y="554736"/>
                </a:lnTo>
                <a:lnTo>
                  <a:pt x="4488942" y="131064"/>
                </a:lnTo>
                <a:lnTo>
                  <a:pt x="4383786" y="131064"/>
                </a:lnTo>
                <a:close/>
                <a:moveTo>
                  <a:pt x="3483865" y="10668"/>
                </a:moveTo>
                <a:lnTo>
                  <a:pt x="3806190" y="10668"/>
                </a:lnTo>
                <a:lnTo>
                  <a:pt x="3806190" y="126492"/>
                </a:lnTo>
                <a:lnTo>
                  <a:pt x="3625596" y="126492"/>
                </a:lnTo>
                <a:lnTo>
                  <a:pt x="3625596" y="219456"/>
                </a:lnTo>
                <a:lnTo>
                  <a:pt x="3794760" y="219456"/>
                </a:lnTo>
                <a:lnTo>
                  <a:pt x="3794760" y="330708"/>
                </a:lnTo>
                <a:lnTo>
                  <a:pt x="3625596" y="330708"/>
                </a:lnTo>
                <a:lnTo>
                  <a:pt x="3625596" y="438912"/>
                </a:lnTo>
                <a:lnTo>
                  <a:pt x="3813048" y="438912"/>
                </a:lnTo>
                <a:lnTo>
                  <a:pt x="3813048" y="554736"/>
                </a:lnTo>
                <a:lnTo>
                  <a:pt x="3483865" y="554736"/>
                </a:lnTo>
                <a:close/>
                <a:moveTo>
                  <a:pt x="2772918" y="10668"/>
                </a:moveTo>
                <a:lnTo>
                  <a:pt x="2951226" y="10668"/>
                </a:lnTo>
                <a:lnTo>
                  <a:pt x="3083814" y="554736"/>
                </a:lnTo>
                <a:lnTo>
                  <a:pt x="2932938" y="554736"/>
                </a:lnTo>
                <a:lnTo>
                  <a:pt x="2918460" y="459486"/>
                </a:lnTo>
                <a:lnTo>
                  <a:pt x="2805684" y="459486"/>
                </a:lnTo>
                <a:lnTo>
                  <a:pt x="2791206" y="554736"/>
                </a:lnTo>
                <a:lnTo>
                  <a:pt x="2642616" y="554736"/>
                </a:lnTo>
                <a:close/>
                <a:moveTo>
                  <a:pt x="2116455" y="10668"/>
                </a:moveTo>
                <a:lnTo>
                  <a:pt x="2319147" y="10668"/>
                </a:lnTo>
                <a:lnTo>
                  <a:pt x="2376297" y="332994"/>
                </a:lnTo>
                <a:lnTo>
                  <a:pt x="2377821" y="332994"/>
                </a:lnTo>
                <a:lnTo>
                  <a:pt x="2434971" y="10668"/>
                </a:lnTo>
                <a:lnTo>
                  <a:pt x="2637663" y="10668"/>
                </a:lnTo>
                <a:lnTo>
                  <a:pt x="2637663" y="554736"/>
                </a:lnTo>
                <a:lnTo>
                  <a:pt x="2505075" y="554736"/>
                </a:lnTo>
                <a:lnTo>
                  <a:pt x="2505075" y="149352"/>
                </a:lnTo>
                <a:lnTo>
                  <a:pt x="2503551" y="149352"/>
                </a:lnTo>
                <a:lnTo>
                  <a:pt x="2428113" y="554736"/>
                </a:lnTo>
                <a:lnTo>
                  <a:pt x="2326005" y="554736"/>
                </a:lnTo>
                <a:lnTo>
                  <a:pt x="2250567" y="149352"/>
                </a:lnTo>
                <a:lnTo>
                  <a:pt x="2249043" y="149352"/>
                </a:lnTo>
                <a:lnTo>
                  <a:pt x="2249043" y="554736"/>
                </a:lnTo>
                <a:lnTo>
                  <a:pt x="2116455" y="554736"/>
                </a:lnTo>
                <a:close/>
                <a:moveTo>
                  <a:pt x="1935480" y="10668"/>
                </a:moveTo>
                <a:lnTo>
                  <a:pt x="2077212" y="10668"/>
                </a:lnTo>
                <a:lnTo>
                  <a:pt x="2077212" y="554736"/>
                </a:lnTo>
                <a:lnTo>
                  <a:pt x="1935480" y="554736"/>
                </a:lnTo>
                <a:close/>
                <a:moveTo>
                  <a:pt x="1397889" y="10668"/>
                </a:moveTo>
                <a:lnTo>
                  <a:pt x="1720215" y="10668"/>
                </a:lnTo>
                <a:lnTo>
                  <a:pt x="1720215" y="126492"/>
                </a:lnTo>
                <a:lnTo>
                  <a:pt x="1539621" y="126492"/>
                </a:lnTo>
                <a:lnTo>
                  <a:pt x="1539621" y="219456"/>
                </a:lnTo>
                <a:lnTo>
                  <a:pt x="1708785" y="219456"/>
                </a:lnTo>
                <a:lnTo>
                  <a:pt x="1708785" y="330708"/>
                </a:lnTo>
                <a:lnTo>
                  <a:pt x="1539621" y="330708"/>
                </a:lnTo>
                <a:lnTo>
                  <a:pt x="1539621" y="438912"/>
                </a:lnTo>
                <a:lnTo>
                  <a:pt x="1727073" y="438912"/>
                </a:lnTo>
                <a:lnTo>
                  <a:pt x="1727073" y="554736"/>
                </a:lnTo>
                <a:lnTo>
                  <a:pt x="1397889" y="554736"/>
                </a:lnTo>
                <a:close/>
                <a:moveTo>
                  <a:pt x="1030987" y="10668"/>
                </a:moveTo>
                <a:lnTo>
                  <a:pt x="1384554" y="10668"/>
                </a:lnTo>
                <a:lnTo>
                  <a:pt x="1384554" y="131064"/>
                </a:lnTo>
                <a:lnTo>
                  <a:pt x="1277874" y="131064"/>
                </a:lnTo>
                <a:lnTo>
                  <a:pt x="1277874" y="554736"/>
                </a:lnTo>
                <a:lnTo>
                  <a:pt x="1136142" y="554736"/>
                </a:lnTo>
                <a:lnTo>
                  <a:pt x="1136142" y="131064"/>
                </a:lnTo>
                <a:lnTo>
                  <a:pt x="1030987" y="131064"/>
                </a:lnTo>
                <a:close/>
                <a:moveTo>
                  <a:pt x="791718" y="10668"/>
                </a:moveTo>
                <a:lnTo>
                  <a:pt x="970026" y="10668"/>
                </a:lnTo>
                <a:lnTo>
                  <a:pt x="1102614" y="554736"/>
                </a:lnTo>
                <a:lnTo>
                  <a:pt x="951738" y="554736"/>
                </a:lnTo>
                <a:lnTo>
                  <a:pt x="937261" y="459486"/>
                </a:lnTo>
                <a:lnTo>
                  <a:pt x="824484" y="459486"/>
                </a:lnTo>
                <a:lnTo>
                  <a:pt x="810006" y="554736"/>
                </a:lnTo>
                <a:lnTo>
                  <a:pt x="661417" y="554736"/>
                </a:lnTo>
                <a:close/>
                <a:moveTo>
                  <a:pt x="373761" y="10668"/>
                </a:moveTo>
                <a:lnTo>
                  <a:pt x="727329" y="10668"/>
                </a:lnTo>
                <a:lnTo>
                  <a:pt x="727329" y="131064"/>
                </a:lnTo>
                <a:lnTo>
                  <a:pt x="620650" y="131064"/>
                </a:lnTo>
                <a:lnTo>
                  <a:pt x="620650" y="554736"/>
                </a:lnTo>
                <a:lnTo>
                  <a:pt x="478917" y="554736"/>
                </a:lnTo>
                <a:lnTo>
                  <a:pt x="478917" y="131064"/>
                </a:lnTo>
                <a:lnTo>
                  <a:pt x="373761" y="131064"/>
                </a:lnTo>
                <a:close/>
                <a:moveTo>
                  <a:pt x="6420612" y="0"/>
                </a:moveTo>
                <a:cubicBezTo>
                  <a:pt x="6445504" y="0"/>
                  <a:pt x="6468491" y="3302"/>
                  <a:pt x="6489573" y="9906"/>
                </a:cubicBezTo>
                <a:cubicBezTo>
                  <a:pt x="6510654" y="16510"/>
                  <a:pt x="6528816" y="27178"/>
                  <a:pt x="6544056" y="41910"/>
                </a:cubicBezTo>
                <a:cubicBezTo>
                  <a:pt x="6559296" y="56642"/>
                  <a:pt x="6571234" y="75565"/>
                  <a:pt x="6579870" y="98679"/>
                </a:cubicBezTo>
                <a:cubicBezTo>
                  <a:pt x="6588506" y="121793"/>
                  <a:pt x="6592824" y="149860"/>
                  <a:pt x="6592824" y="182880"/>
                </a:cubicBezTo>
                <a:lnTo>
                  <a:pt x="6455664" y="182880"/>
                </a:lnTo>
                <a:cubicBezTo>
                  <a:pt x="6455664" y="153924"/>
                  <a:pt x="6453124" y="132842"/>
                  <a:pt x="6448044" y="119634"/>
                </a:cubicBezTo>
                <a:cubicBezTo>
                  <a:pt x="6442964" y="103886"/>
                  <a:pt x="6432042" y="96012"/>
                  <a:pt x="6415278" y="96012"/>
                </a:cubicBezTo>
                <a:cubicBezTo>
                  <a:pt x="6403594" y="96012"/>
                  <a:pt x="6394323" y="98806"/>
                  <a:pt x="6387465" y="104394"/>
                </a:cubicBezTo>
                <a:cubicBezTo>
                  <a:pt x="6380608" y="109982"/>
                  <a:pt x="6375527" y="119888"/>
                  <a:pt x="6372226" y="134112"/>
                </a:cubicBezTo>
                <a:cubicBezTo>
                  <a:pt x="6368922" y="148336"/>
                  <a:pt x="6366764" y="167513"/>
                  <a:pt x="6365748" y="191643"/>
                </a:cubicBezTo>
                <a:cubicBezTo>
                  <a:pt x="6364732" y="215773"/>
                  <a:pt x="6364224" y="246126"/>
                  <a:pt x="6364224" y="282702"/>
                </a:cubicBezTo>
                <a:cubicBezTo>
                  <a:pt x="6364224" y="319278"/>
                  <a:pt x="6364732" y="349631"/>
                  <a:pt x="6365748" y="373761"/>
                </a:cubicBezTo>
                <a:cubicBezTo>
                  <a:pt x="6366764" y="397891"/>
                  <a:pt x="6368922" y="417068"/>
                  <a:pt x="6372226" y="431292"/>
                </a:cubicBezTo>
                <a:cubicBezTo>
                  <a:pt x="6375527" y="445516"/>
                  <a:pt x="6380352" y="455422"/>
                  <a:pt x="6386703" y="461010"/>
                </a:cubicBezTo>
                <a:cubicBezTo>
                  <a:pt x="6393053" y="466598"/>
                  <a:pt x="6401562" y="469392"/>
                  <a:pt x="6412230" y="469392"/>
                </a:cubicBezTo>
                <a:cubicBezTo>
                  <a:pt x="6419850" y="469392"/>
                  <a:pt x="6426580" y="467868"/>
                  <a:pt x="6432423" y="464820"/>
                </a:cubicBezTo>
                <a:cubicBezTo>
                  <a:pt x="6438264" y="461772"/>
                  <a:pt x="6443218" y="456057"/>
                  <a:pt x="6447282" y="447675"/>
                </a:cubicBezTo>
                <a:cubicBezTo>
                  <a:pt x="6451346" y="439293"/>
                  <a:pt x="6454521" y="427609"/>
                  <a:pt x="6456808" y="412623"/>
                </a:cubicBezTo>
                <a:cubicBezTo>
                  <a:pt x="6459093" y="397637"/>
                  <a:pt x="6460236" y="378460"/>
                  <a:pt x="6460236" y="355092"/>
                </a:cubicBezTo>
                <a:lnTo>
                  <a:pt x="6409944" y="355092"/>
                </a:lnTo>
                <a:lnTo>
                  <a:pt x="6409944" y="259080"/>
                </a:lnTo>
                <a:lnTo>
                  <a:pt x="6592824" y="259080"/>
                </a:lnTo>
                <a:lnTo>
                  <a:pt x="6592824" y="554736"/>
                </a:lnTo>
                <a:lnTo>
                  <a:pt x="6496812" y="554736"/>
                </a:lnTo>
                <a:lnTo>
                  <a:pt x="6493764" y="506730"/>
                </a:lnTo>
                <a:lnTo>
                  <a:pt x="6492240" y="506730"/>
                </a:lnTo>
                <a:cubicBezTo>
                  <a:pt x="6487668" y="518414"/>
                  <a:pt x="6481192" y="528066"/>
                  <a:pt x="6472810" y="535686"/>
                </a:cubicBezTo>
                <a:cubicBezTo>
                  <a:pt x="6464427" y="543306"/>
                  <a:pt x="6455028" y="549021"/>
                  <a:pt x="6444615" y="552831"/>
                </a:cubicBezTo>
                <a:cubicBezTo>
                  <a:pt x="6434200" y="556641"/>
                  <a:pt x="6423024" y="559308"/>
                  <a:pt x="6411087" y="560832"/>
                </a:cubicBezTo>
                <a:cubicBezTo>
                  <a:pt x="6399148" y="562356"/>
                  <a:pt x="6387084" y="563118"/>
                  <a:pt x="6374892" y="563118"/>
                </a:cubicBezTo>
                <a:cubicBezTo>
                  <a:pt x="6338824" y="563118"/>
                  <a:pt x="6310376" y="557149"/>
                  <a:pt x="6289548" y="545211"/>
                </a:cubicBezTo>
                <a:cubicBezTo>
                  <a:pt x="6268720" y="533273"/>
                  <a:pt x="6252972" y="515366"/>
                  <a:pt x="6242304" y="491490"/>
                </a:cubicBezTo>
                <a:cubicBezTo>
                  <a:pt x="6231636" y="467614"/>
                  <a:pt x="6224904" y="438150"/>
                  <a:pt x="6222111" y="403098"/>
                </a:cubicBezTo>
                <a:cubicBezTo>
                  <a:pt x="6219316" y="368046"/>
                  <a:pt x="6217920" y="327914"/>
                  <a:pt x="6217920" y="282702"/>
                </a:cubicBezTo>
                <a:cubicBezTo>
                  <a:pt x="6217920" y="236982"/>
                  <a:pt x="6220587" y="196596"/>
                  <a:pt x="6225921" y="161544"/>
                </a:cubicBezTo>
                <a:cubicBezTo>
                  <a:pt x="6231255" y="126492"/>
                  <a:pt x="6241414" y="97028"/>
                  <a:pt x="6256401" y="73152"/>
                </a:cubicBezTo>
                <a:cubicBezTo>
                  <a:pt x="6271386" y="49276"/>
                  <a:pt x="6292088" y="31115"/>
                  <a:pt x="6318504" y="18669"/>
                </a:cubicBezTo>
                <a:cubicBezTo>
                  <a:pt x="6344920" y="6223"/>
                  <a:pt x="6378956" y="0"/>
                  <a:pt x="6420612" y="0"/>
                </a:cubicBezTo>
                <a:close/>
                <a:moveTo>
                  <a:pt x="4195191" y="0"/>
                </a:moveTo>
                <a:cubicBezTo>
                  <a:pt x="4257167" y="0"/>
                  <a:pt x="4301998" y="13335"/>
                  <a:pt x="4329684" y="40005"/>
                </a:cubicBezTo>
                <a:cubicBezTo>
                  <a:pt x="4357370" y="66675"/>
                  <a:pt x="4371213" y="109220"/>
                  <a:pt x="4371213" y="167640"/>
                </a:cubicBezTo>
                <a:lnTo>
                  <a:pt x="4238625" y="167640"/>
                </a:lnTo>
                <a:lnTo>
                  <a:pt x="4238625" y="154686"/>
                </a:lnTo>
                <a:cubicBezTo>
                  <a:pt x="4238625" y="138430"/>
                  <a:pt x="4235323" y="124587"/>
                  <a:pt x="4228719" y="113157"/>
                </a:cubicBezTo>
                <a:cubicBezTo>
                  <a:pt x="4222115" y="101727"/>
                  <a:pt x="4211955" y="96012"/>
                  <a:pt x="4198239" y="96012"/>
                </a:cubicBezTo>
                <a:cubicBezTo>
                  <a:pt x="4182999" y="96012"/>
                  <a:pt x="4171823" y="100965"/>
                  <a:pt x="4164711" y="110871"/>
                </a:cubicBezTo>
                <a:cubicBezTo>
                  <a:pt x="4157599" y="120777"/>
                  <a:pt x="4154043" y="131826"/>
                  <a:pt x="4154043" y="144018"/>
                </a:cubicBezTo>
                <a:cubicBezTo>
                  <a:pt x="4154043" y="161798"/>
                  <a:pt x="4159758" y="175895"/>
                  <a:pt x="4171188" y="186309"/>
                </a:cubicBezTo>
                <a:cubicBezTo>
                  <a:pt x="4182618" y="196723"/>
                  <a:pt x="4196969" y="205740"/>
                  <a:pt x="4214241" y="213360"/>
                </a:cubicBezTo>
                <a:cubicBezTo>
                  <a:pt x="4231513" y="220980"/>
                  <a:pt x="4250055" y="228727"/>
                  <a:pt x="4269867" y="236601"/>
                </a:cubicBezTo>
                <a:cubicBezTo>
                  <a:pt x="4289679" y="244475"/>
                  <a:pt x="4308221" y="254762"/>
                  <a:pt x="4325493" y="267462"/>
                </a:cubicBezTo>
                <a:cubicBezTo>
                  <a:pt x="4342765" y="280162"/>
                  <a:pt x="4357116" y="296799"/>
                  <a:pt x="4368546" y="317373"/>
                </a:cubicBezTo>
                <a:cubicBezTo>
                  <a:pt x="4379976" y="337947"/>
                  <a:pt x="4385691" y="364744"/>
                  <a:pt x="4385691" y="397764"/>
                </a:cubicBezTo>
                <a:cubicBezTo>
                  <a:pt x="4385691" y="455676"/>
                  <a:pt x="4369181" y="497713"/>
                  <a:pt x="4336161" y="523875"/>
                </a:cubicBezTo>
                <a:cubicBezTo>
                  <a:pt x="4303141" y="550037"/>
                  <a:pt x="4255389" y="563118"/>
                  <a:pt x="4192905" y="563118"/>
                </a:cubicBezTo>
                <a:cubicBezTo>
                  <a:pt x="4163441" y="563118"/>
                  <a:pt x="4137406" y="560705"/>
                  <a:pt x="4114800" y="555879"/>
                </a:cubicBezTo>
                <a:cubicBezTo>
                  <a:pt x="4092194" y="551053"/>
                  <a:pt x="4073144" y="542671"/>
                  <a:pt x="4057650" y="530733"/>
                </a:cubicBezTo>
                <a:cubicBezTo>
                  <a:pt x="4042156" y="518795"/>
                  <a:pt x="4030345" y="503174"/>
                  <a:pt x="4022217" y="483870"/>
                </a:cubicBezTo>
                <a:cubicBezTo>
                  <a:pt x="4014089" y="464566"/>
                  <a:pt x="4010025" y="440690"/>
                  <a:pt x="4010025" y="412242"/>
                </a:cubicBezTo>
                <a:lnTo>
                  <a:pt x="4010025" y="393192"/>
                </a:lnTo>
                <a:lnTo>
                  <a:pt x="4147185" y="393192"/>
                </a:lnTo>
                <a:lnTo>
                  <a:pt x="4147185" y="406146"/>
                </a:lnTo>
                <a:cubicBezTo>
                  <a:pt x="4147185" y="429514"/>
                  <a:pt x="4151503" y="445897"/>
                  <a:pt x="4160139" y="455295"/>
                </a:cubicBezTo>
                <a:cubicBezTo>
                  <a:pt x="4168775" y="464693"/>
                  <a:pt x="4179951" y="469392"/>
                  <a:pt x="4193667" y="469392"/>
                </a:cubicBezTo>
                <a:cubicBezTo>
                  <a:pt x="4208399" y="469392"/>
                  <a:pt x="4219702" y="464312"/>
                  <a:pt x="4227576" y="454152"/>
                </a:cubicBezTo>
                <a:cubicBezTo>
                  <a:pt x="4235450" y="443992"/>
                  <a:pt x="4239387" y="431546"/>
                  <a:pt x="4239387" y="416814"/>
                </a:cubicBezTo>
                <a:cubicBezTo>
                  <a:pt x="4239387" y="399034"/>
                  <a:pt x="4233926" y="384937"/>
                  <a:pt x="4223004" y="374523"/>
                </a:cubicBezTo>
                <a:cubicBezTo>
                  <a:pt x="4212082" y="364109"/>
                  <a:pt x="4198366" y="355219"/>
                  <a:pt x="4181856" y="347853"/>
                </a:cubicBezTo>
                <a:cubicBezTo>
                  <a:pt x="4165346" y="340487"/>
                  <a:pt x="4147439" y="332994"/>
                  <a:pt x="4128135" y="325374"/>
                </a:cubicBezTo>
                <a:cubicBezTo>
                  <a:pt x="4108831" y="317754"/>
                  <a:pt x="4090924" y="307848"/>
                  <a:pt x="4074414" y="295656"/>
                </a:cubicBezTo>
                <a:cubicBezTo>
                  <a:pt x="4057904" y="283464"/>
                  <a:pt x="4044188" y="267462"/>
                  <a:pt x="4033266" y="247650"/>
                </a:cubicBezTo>
                <a:cubicBezTo>
                  <a:pt x="4022344" y="227838"/>
                  <a:pt x="4016883" y="201930"/>
                  <a:pt x="4016883" y="169926"/>
                </a:cubicBezTo>
                <a:cubicBezTo>
                  <a:pt x="4016883" y="114554"/>
                  <a:pt x="4031615" y="72390"/>
                  <a:pt x="4061079" y="43434"/>
                </a:cubicBezTo>
                <a:cubicBezTo>
                  <a:pt x="4090543" y="14478"/>
                  <a:pt x="4135247" y="0"/>
                  <a:pt x="4195191" y="0"/>
                </a:cubicBezTo>
                <a:close/>
                <a:moveTo>
                  <a:pt x="3277362" y="0"/>
                </a:moveTo>
                <a:cubicBezTo>
                  <a:pt x="3302254" y="0"/>
                  <a:pt x="3325241" y="3302"/>
                  <a:pt x="3346323" y="9906"/>
                </a:cubicBezTo>
                <a:cubicBezTo>
                  <a:pt x="3367405" y="16510"/>
                  <a:pt x="3385566" y="27178"/>
                  <a:pt x="3400806" y="41910"/>
                </a:cubicBezTo>
                <a:cubicBezTo>
                  <a:pt x="3416046" y="56642"/>
                  <a:pt x="3427984" y="75565"/>
                  <a:pt x="3436620" y="98679"/>
                </a:cubicBezTo>
                <a:cubicBezTo>
                  <a:pt x="3445256" y="121793"/>
                  <a:pt x="3449574" y="149860"/>
                  <a:pt x="3449574" y="182880"/>
                </a:cubicBezTo>
                <a:lnTo>
                  <a:pt x="3312415" y="182880"/>
                </a:lnTo>
                <a:cubicBezTo>
                  <a:pt x="3312415" y="153924"/>
                  <a:pt x="3309874" y="132842"/>
                  <a:pt x="3304794" y="119634"/>
                </a:cubicBezTo>
                <a:cubicBezTo>
                  <a:pt x="3299714" y="103886"/>
                  <a:pt x="3288792" y="96012"/>
                  <a:pt x="3272028" y="96012"/>
                </a:cubicBezTo>
                <a:cubicBezTo>
                  <a:pt x="3260344" y="96012"/>
                  <a:pt x="3251073" y="98806"/>
                  <a:pt x="3244215" y="104394"/>
                </a:cubicBezTo>
                <a:cubicBezTo>
                  <a:pt x="3237357" y="109982"/>
                  <a:pt x="3232277" y="119888"/>
                  <a:pt x="3228975" y="134112"/>
                </a:cubicBezTo>
                <a:cubicBezTo>
                  <a:pt x="3225673" y="148336"/>
                  <a:pt x="3223514" y="167513"/>
                  <a:pt x="3222498" y="191643"/>
                </a:cubicBezTo>
                <a:cubicBezTo>
                  <a:pt x="3221482" y="215773"/>
                  <a:pt x="3220974" y="246126"/>
                  <a:pt x="3220974" y="282702"/>
                </a:cubicBezTo>
                <a:cubicBezTo>
                  <a:pt x="3220974" y="319278"/>
                  <a:pt x="3221482" y="349631"/>
                  <a:pt x="3222498" y="373761"/>
                </a:cubicBezTo>
                <a:cubicBezTo>
                  <a:pt x="3223514" y="397891"/>
                  <a:pt x="3225673" y="417068"/>
                  <a:pt x="3228975" y="431292"/>
                </a:cubicBezTo>
                <a:cubicBezTo>
                  <a:pt x="3232277" y="445516"/>
                  <a:pt x="3237103" y="455422"/>
                  <a:pt x="3243453" y="461010"/>
                </a:cubicBezTo>
                <a:cubicBezTo>
                  <a:pt x="3249803" y="466598"/>
                  <a:pt x="3258312" y="469392"/>
                  <a:pt x="3268980" y="469392"/>
                </a:cubicBezTo>
                <a:cubicBezTo>
                  <a:pt x="3276600" y="469392"/>
                  <a:pt x="3283331" y="467868"/>
                  <a:pt x="3289173" y="464820"/>
                </a:cubicBezTo>
                <a:cubicBezTo>
                  <a:pt x="3295015" y="461772"/>
                  <a:pt x="3299968" y="456057"/>
                  <a:pt x="3304032" y="447675"/>
                </a:cubicBezTo>
                <a:cubicBezTo>
                  <a:pt x="3308096" y="439293"/>
                  <a:pt x="3311271" y="427609"/>
                  <a:pt x="3313557" y="412623"/>
                </a:cubicBezTo>
                <a:cubicBezTo>
                  <a:pt x="3315843" y="397637"/>
                  <a:pt x="3316986" y="378460"/>
                  <a:pt x="3316986" y="355092"/>
                </a:cubicBezTo>
                <a:lnTo>
                  <a:pt x="3266694" y="355092"/>
                </a:lnTo>
                <a:lnTo>
                  <a:pt x="3266694" y="259080"/>
                </a:lnTo>
                <a:lnTo>
                  <a:pt x="3449574" y="259080"/>
                </a:lnTo>
                <a:lnTo>
                  <a:pt x="3449574" y="554736"/>
                </a:lnTo>
                <a:lnTo>
                  <a:pt x="3353563" y="554736"/>
                </a:lnTo>
                <a:lnTo>
                  <a:pt x="3350514" y="506730"/>
                </a:lnTo>
                <a:lnTo>
                  <a:pt x="3348990" y="506730"/>
                </a:lnTo>
                <a:cubicBezTo>
                  <a:pt x="3344418" y="518414"/>
                  <a:pt x="3337941" y="528066"/>
                  <a:pt x="3329560" y="535686"/>
                </a:cubicBezTo>
                <a:cubicBezTo>
                  <a:pt x="3321177" y="543306"/>
                  <a:pt x="3311779" y="549021"/>
                  <a:pt x="3301365" y="552831"/>
                </a:cubicBezTo>
                <a:cubicBezTo>
                  <a:pt x="3290951" y="556641"/>
                  <a:pt x="3279775" y="559308"/>
                  <a:pt x="3267837" y="560832"/>
                </a:cubicBezTo>
                <a:cubicBezTo>
                  <a:pt x="3255899" y="562356"/>
                  <a:pt x="3243834" y="563118"/>
                  <a:pt x="3231642" y="563118"/>
                </a:cubicBezTo>
                <a:cubicBezTo>
                  <a:pt x="3195574" y="563118"/>
                  <a:pt x="3167126" y="557149"/>
                  <a:pt x="3146298" y="545211"/>
                </a:cubicBezTo>
                <a:cubicBezTo>
                  <a:pt x="3125470" y="533273"/>
                  <a:pt x="3109722" y="515366"/>
                  <a:pt x="3099054" y="491490"/>
                </a:cubicBezTo>
                <a:cubicBezTo>
                  <a:pt x="3088386" y="467614"/>
                  <a:pt x="3081655" y="438150"/>
                  <a:pt x="3078861" y="403098"/>
                </a:cubicBezTo>
                <a:cubicBezTo>
                  <a:pt x="3076067" y="368046"/>
                  <a:pt x="3074670" y="327914"/>
                  <a:pt x="3074670" y="282702"/>
                </a:cubicBezTo>
                <a:cubicBezTo>
                  <a:pt x="3074670" y="236982"/>
                  <a:pt x="3077337" y="196596"/>
                  <a:pt x="3082671" y="161544"/>
                </a:cubicBezTo>
                <a:cubicBezTo>
                  <a:pt x="3088005" y="126492"/>
                  <a:pt x="3098165" y="97028"/>
                  <a:pt x="3113151" y="73152"/>
                </a:cubicBezTo>
                <a:cubicBezTo>
                  <a:pt x="3128137" y="49276"/>
                  <a:pt x="3148838" y="31115"/>
                  <a:pt x="3175254" y="18669"/>
                </a:cubicBezTo>
                <a:cubicBezTo>
                  <a:pt x="3201670" y="6223"/>
                  <a:pt x="3235706" y="0"/>
                  <a:pt x="3277362" y="0"/>
                </a:cubicBezTo>
                <a:close/>
                <a:moveTo>
                  <a:pt x="185166" y="0"/>
                </a:moveTo>
                <a:cubicBezTo>
                  <a:pt x="247142" y="0"/>
                  <a:pt x="291973" y="13335"/>
                  <a:pt x="319659" y="40005"/>
                </a:cubicBezTo>
                <a:cubicBezTo>
                  <a:pt x="347345" y="66675"/>
                  <a:pt x="361188" y="109220"/>
                  <a:pt x="361188" y="167640"/>
                </a:cubicBezTo>
                <a:lnTo>
                  <a:pt x="228600" y="167640"/>
                </a:lnTo>
                <a:lnTo>
                  <a:pt x="228600" y="154686"/>
                </a:lnTo>
                <a:cubicBezTo>
                  <a:pt x="228600" y="138430"/>
                  <a:pt x="225298" y="124587"/>
                  <a:pt x="218694" y="113157"/>
                </a:cubicBezTo>
                <a:cubicBezTo>
                  <a:pt x="212090" y="101727"/>
                  <a:pt x="201930" y="96012"/>
                  <a:pt x="188214" y="96012"/>
                </a:cubicBezTo>
                <a:cubicBezTo>
                  <a:pt x="172974" y="96012"/>
                  <a:pt x="161798" y="100965"/>
                  <a:pt x="154686" y="110871"/>
                </a:cubicBezTo>
                <a:cubicBezTo>
                  <a:pt x="147574" y="120777"/>
                  <a:pt x="144018" y="131826"/>
                  <a:pt x="144018" y="144018"/>
                </a:cubicBezTo>
                <a:cubicBezTo>
                  <a:pt x="144018" y="161798"/>
                  <a:pt x="149733" y="175895"/>
                  <a:pt x="161163" y="186309"/>
                </a:cubicBezTo>
                <a:cubicBezTo>
                  <a:pt x="172593" y="196723"/>
                  <a:pt x="186944" y="205740"/>
                  <a:pt x="204216" y="213360"/>
                </a:cubicBezTo>
                <a:cubicBezTo>
                  <a:pt x="221488" y="220980"/>
                  <a:pt x="240030" y="228727"/>
                  <a:pt x="259842" y="236601"/>
                </a:cubicBezTo>
                <a:cubicBezTo>
                  <a:pt x="279654" y="244475"/>
                  <a:pt x="298196" y="254762"/>
                  <a:pt x="315468" y="267462"/>
                </a:cubicBezTo>
                <a:cubicBezTo>
                  <a:pt x="332740" y="280162"/>
                  <a:pt x="347091" y="296799"/>
                  <a:pt x="358521" y="317373"/>
                </a:cubicBezTo>
                <a:cubicBezTo>
                  <a:pt x="369951" y="337947"/>
                  <a:pt x="375666" y="364744"/>
                  <a:pt x="375666" y="397764"/>
                </a:cubicBezTo>
                <a:cubicBezTo>
                  <a:pt x="375666" y="455676"/>
                  <a:pt x="359156" y="497713"/>
                  <a:pt x="326136" y="523875"/>
                </a:cubicBezTo>
                <a:cubicBezTo>
                  <a:pt x="293116" y="550037"/>
                  <a:pt x="245364" y="563118"/>
                  <a:pt x="182880" y="563118"/>
                </a:cubicBezTo>
                <a:cubicBezTo>
                  <a:pt x="153416" y="563118"/>
                  <a:pt x="127381" y="560705"/>
                  <a:pt x="104775" y="555879"/>
                </a:cubicBezTo>
                <a:cubicBezTo>
                  <a:pt x="82169" y="551053"/>
                  <a:pt x="63119" y="542671"/>
                  <a:pt x="47625" y="530733"/>
                </a:cubicBezTo>
                <a:cubicBezTo>
                  <a:pt x="32131" y="518795"/>
                  <a:pt x="20320" y="503174"/>
                  <a:pt x="12192" y="483870"/>
                </a:cubicBezTo>
                <a:cubicBezTo>
                  <a:pt x="4064" y="464566"/>
                  <a:pt x="0" y="440690"/>
                  <a:pt x="0" y="412242"/>
                </a:cubicBezTo>
                <a:lnTo>
                  <a:pt x="0" y="393192"/>
                </a:lnTo>
                <a:lnTo>
                  <a:pt x="137160" y="393192"/>
                </a:lnTo>
                <a:lnTo>
                  <a:pt x="137160" y="406146"/>
                </a:lnTo>
                <a:cubicBezTo>
                  <a:pt x="137160" y="429514"/>
                  <a:pt x="141478" y="445897"/>
                  <a:pt x="150114" y="455295"/>
                </a:cubicBezTo>
                <a:cubicBezTo>
                  <a:pt x="158750" y="464693"/>
                  <a:pt x="169926" y="469392"/>
                  <a:pt x="183642" y="469392"/>
                </a:cubicBezTo>
                <a:cubicBezTo>
                  <a:pt x="198374" y="469392"/>
                  <a:pt x="209677" y="464312"/>
                  <a:pt x="217551" y="454152"/>
                </a:cubicBezTo>
                <a:cubicBezTo>
                  <a:pt x="225425" y="443992"/>
                  <a:pt x="229362" y="431546"/>
                  <a:pt x="229362" y="416814"/>
                </a:cubicBezTo>
                <a:cubicBezTo>
                  <a:pt x="229362" y="399034"/>
                  <a:pt x="223901" y="384937"/>
                  <a:pt x="212979" y="374523"/>
                </a:cubicBezTo>
                <a:cubicBezTo>
                  <a:pt x="202057" y="364109"/>
                  <a:pt x="188341" y="355219"/>
                  <a:pt x="171831" y="347853"/>
                </a:cubicBezTo>
                <a:cubicBezTo>
                  <a:pt x="155321" y="340487"/>
                  <a:pt x="137414" y="332994"/>
                  <a:pt x="118110" y="325374"/>
                </a:cubicBezTo>
                <a:cubicBezTo>
                  <a:pt x="98806" y="317754"/>
                  <a:pt x="80899" y="307848"/>
                  <a:pt x="64389" y="295656"/>
                </a:cubicBezTo>
                <a:cubicBezTo>
                  <a:pt x="47879" y="283464"/>
                  <a:pt x="34163" y="267462"/>
                  <a:pt x="23241" y="247650"/>
                </a:cubicBezTo>
                <a:cubicBezTo>
                  <a:pt x="12319" y="227838"/>
                  <a:pt x="6858" y="201930"/>
                  <a:pt x="6858" y="169926"/>
                </a:cubicBezTo>
                <a:cubicBezTo>
                  <a:pt x="6858" y="114554"/>
                  <a:pt x="21590" y="72390"/>
                  <a:pt x="51054" y="43434"/>
                </a:cubicBezTo>
                <a:cubicBezTo>
                  <a:pt x="80518" y="14478"/>
                  <a:pt x="125222" y="0"/>
                  <a:pt x="185166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0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2362200" y="1447800"/>
            <a:ext cx="708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relationships and wins we already have and can leverage in start-up space; this will help CEOs and key players in innovation and entrepreneurship at a national level notice West Virginia.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an external communications plan to showcase our wins. This will include key messages that emphasize the transformation of West Virginia into a start-up state/innovation economy and that this is a beautiful state to call home and grow your business.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 with key State organizations (i.e. Tourism) to cross-section stories that attract people to WV and expand our reach.</a:t>
            </a:r>
          </a:p>
          <a:p>
            <a:pPr>
              <a:buClr>
                <a:srgbClr val="FFC000"/>
              </a:buClr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[T2O] Title 1">
            <a:extLst>
              <a:ext uri="{FF2B5EF4-FFF2-40B4-BE49-F238E27FC236}">
                <a16:creationId xmlns:a16="http://schemas.microsoft.com/office/drawing/2014/main" id="{AA59F096-0F34-0047-B5D3-D687850DD861}"/>
              </a:ext>
            </a:extLst>
          </p:cNvPr>
          <p:cNvSpPr/>
          <p:nvPr/>
        </p:nvSpPr>
        <p:spPr>
          <a:xfrm>
            <a:off x="1851946" y="486087"/>
            <a:ext cx="8119490" cy="563118"/>
          </a:xfrm>
          <a:custGeom>
            <a:avLst/>
            <a:gdLst/>
            <a:ahLst/>
            <a:cxnLst/>
            <a:rect l="l" t="t" r="r" b="b"/>
            <a:pathLst>
              <a:path w="8119490" h="563118">
                <a:moveTo>
                  <a:pt x="4175760" y="121920"/>
                </a:moveTo>
                <a:lnTo>
                  <a:pt x="4136897" y="352806"/>
                </a:lnTo>
                <a:lnTo>
                  <a:pt x="4216145" y="352806"/>
                </a:lnTo>
                <a:lnTo>
                  <a:pt x="4177283" y="121920"/>
                </a:lnTo>
                <a:close/>
                <a:moveTo>
                  <a:pt x="2861310" y="121920"/>
                </a:moveTo>
                <a:lnTo>
                  <a:pt x="2822448" y="352806"/>
                </a:lnTo>
                <a:lnTo>
                  <a:pt x="2901696" y="352806"/>
                </a:lnTo>
                <a:lnTo>
                  <a:pt x="2862834" y="121920"/>
                </a:lnTo>
                <a:close/>
                <a:moveTo>
                  <a:pt x="880110" y="121920"/>
                </a:moveTo>
                <a:lnTo>
                  <a:pt x="841248" y="352806"/>
                </a:lnTo>
                <a:lnTo>
                  <a:pt x="920496" y="352806"/>
                </a:lnTo>
                <a:lnTo>
                  <a:pt x="881634" y="121920"/>
                </a:lnTo>
                <a:close/>
                <a:moveTo>
                  <a:pt x="5481447" y="96012"/>
                </a:moveTo>
                <a:cubicBezTo>
                  <a:pt x="5470779" y="96012"/>
                  <a:pt x="5462269" y="98806"/>
                  <a:pt x="5455920" y="104394"/>
                </a:cubicBezTo>
                <a:cubicBezTo>
                  <a:pt x="5449570" y="109982"/>
                  <a:pt x="5444744" y="119888"/>
                  <a:pt x="5441442" y="134112"/>
                </a:cubicBezTo>
                <a:cubicBezTo>
                  <a:pt x="5438140" y="148336"/>
                  <a:pt x="5435980" y="167513"/>
                  <a:pt x="5434965" y="191643"/>
                </a:cubicBezTo>
                <a:cubicBezTo>
                  <a:pt x="5433948" y="215773"/>
                  <a:pt x="5433441" y="246126"/>
                  <a:pt x="5433441" y="282702"/>
                </a:cubicBezTo>
                <a:cubicBezTo>
                  <a:pt x="5433441" y="319278"/>
                  <a:pt x="5433948" y="349631"/>
                  <a:pt x="5434965" y="373761"/>
                </a:cubicBezTo>
                <a:cubicBezTo>
                  <a:pt x="5435980" y="397891"/>
                  <a:pt x="5438140" y="417068"/>
                  <a:pt x="5441442" y="431292"/>
                </a:cubicBezTo>
                <a:cubicBezTo>
                  <a:pt x="5444744" y="445516"/>
                  <a:pt x="5449570" y="455422"/>
                  <a:pt x="5455920" y="461010"/>
                </a:cubicBezTo>
                <a:cubicBezTo>
                  <a:pt x="5462269" y="466598"/>
                  <a:pt x="5470779" y="469392"/>
                  <a:pt x="5481447" y="469392"/>
                </a:cubicBezTo>
                <a:cubicBezTo>
                  <a:pt x="5492115" y="469392"/>
                  <a:pt x="5500623" y="466598"/>
                  <a:pt x="5506974" y="461010"/>
                </a:cubicBezTo>
                <a:cubicBezTo>
                  <a:pt x="5513323" y="455422"/>
                  <a:pt x="5518149" y="445516"/>
                  <a:pt x="5521452" y="431292"/>
                </a:cubicBezTo>
                <a:cubicBezTo>
                  <a:pt x="5524753" y="417068"/>
                  <a:pt x="5526913" y="397891"/>
                  <a:pt x="5527929" y="373761"/>
                </a:cubicBezTo>
                <a:cubicBezTo>
                  <a:pt x="5528944" y="349631"/>
                  <a:pt x="5529453" y="319278"/>
                  <a:pt x="5529453" y="282702"/>
                </a:cubicBezTo>
                <a:cubicBezTo>
                  <a:pt x="5529453" y="246126"/>
                  <a:pt x="5528944" y="215773"/>
                  <a:pt x="5527929" y="191643"/>
                </a:cubicBezTo>
                <a:cubicBezTo>
                  <a:pt x="5526913" y="167513"/>
                  <a:pt x="5524753" y="148336"/>
                  <a:pt x="5521452" y="134112"/>
                </a:cubicBezTo>
                <a:cubicBezTo>
                  <a:pt x="5518149" y="119888"/>
                  <a:pt x="5513323" y="109982"/>
                  <a:pt x="5506974" y="104394"/>
                </a:cubicBezTo>
                <a:cubicBezTo>
                  <a:pt x="5500623" y="98806"/>
                  <a:pt x="5492115" y="96012"/>
                  <a:pt x="5481447" y="96012"/>
                </a:cubicBezTo>
                <a:close/>
                <a:moveTo>
                  <a:pt x="7193279" y="10668"/>
                </a:moveTo>
                <a:lnTo>
                  <a:pt x="7395971" y="10668"/>
                </a:lnTo>
                <a:lnTo>
                  <a:pt x="7453121" y="332994"/>
                </a:lnTo>
                <a:lnTo>
                  <a:pt x="7454645" y="332994"/>
                </a:lnTo>
                <a:lnTo>
                  <a:pt x="7511795" y="10668"/>
                </a:lnTo>
                <a:lnTo>
                  <a:pt x="7714488" y="10668"/>
                </a:lnTo>
                <a:lnTo>
                  <a:pt x="7714488" y="554736"/>
                </a:lnTo>
                <a:lnTo>
                  <a:pt x="7581900" y="554736"/>
                </a:lnTo>
                <a:lnTo>
                  <a:pt x="7581900" y="149352"/>
                </a:lnTo>
                <a:lnTo>
                  <a:pt x="7580375" y="149352"/>
                </a:lnTo>
                <a:lnTo>
                  <a:pt x="7504938" y="554736"/>
                </a:lnTo>
                <a:lnTo>
                  <a:pt x="7402829" y="554736"/>
                </a:lnTo>
                <a:lnTo>
                  <a:pt x="7327392" y="149352"/>
                </a:lnTo>
                <a:lnTo>
                  <a:pt x="7325868" y="149352"/>
                </a:lnTo>
                <a:lnTo>
                  <a:pt x="7325868" y="554736"/>
                </a:lnTo>
                <a:lnTo>
                  <a:pt x="7193279" y="554736"/>
                </a:lnTo>
                <a:close/>
                <a:moveTo>
                  <a:pt x="6836663" y="10668"/>
                </a:moveTo>
                <a:lnTo>
                  <a:pt x="7158990" y="10668"/>
                </a:lnTo>
                <a:lnTo>
                  <a:pt x="7158990" y="126492"/>
                </a:lnTo>
                <a:lnTo>
                  <a:pt x="6978395" y="126492"/>
                </a:lnTo>
                <a:lnTo>
                  <a:pt x="6978395" y="219456"/>
                </a:lnTo>
                <a:lnTo>
                  <a:pt x="7147560" y="219456"/>
                </a:lnTo>
                <a:lnTo>
                  <a:pt x="7147560" y="330708"/>
                </a:lnTo>
                <a:lnTo>
                  <a:pt x="6978395" y="330708"/>
                </a:lnTo>
                <a:lnTo>
                  <a:pt x="6978395" y="438912"/>
                </a:lnTo>
                <a:lnTo>
                  <a:pt x="7165847" y="438912"/>
                </a:lnTo>
                <a:lnTo>
                  <a:pt x="7165847" y="554736"/>
                </a:lnTo>
                <a:lnTo>
                  <a:pt x="6836663" y="554736"/>
                </a:lnTo>
                <a:close/>
                <a:moveTo>
                  <a:pt x="6469761" y="10668"/>
                </a:moveTo>
                <a:lnTo>
                  <a:pt x="6823328" y="10668"/>
                </a:lnTo>
                <a:lnTo>
                  <a:pt x="6823328" y="131064"/>
                </a:lnTo>
                <a:lnTo>
                  <a:pt x="6716648" y="131064"/>
                </a:lnTo>
                <a:lnTo>
                  <a:pt x="6716648" y="554736"/>
                </a:lnTo>
                <a:lnTo>
                  <a:pt x="6574916" y="554736"/>
                </a:lnTo>
                <a:lnTo>
                  <a:pt x="6574916" y="131064"/>
                </a:lnTo>
                <a:lnTo>
                  <a:pt x="6469761" y="131064"/>
                </a:lnTo>
                <a:close/>
                <a:moveTo>
                  <a:pt x="6316979" y="10668"/>
                </a:moveTo>
                <a:lnTo>
                  <a:pt x="6458712" y="10668"/>
                </a:lnTo>
                <a:lnTo>
                  <a:pt x="6458712" y="554736"/>
                </a:lnTo>
                <a:lnTo>
                  <a:pt x="6316979" y="554736"/>
                </a:lnTo>
                <a:close/>
                <a:moveTo>
                  <a:pt x="5703188" y="10668"/>
                </a:moveTo>
                <a:lnTo>
                  <a:pt x="5861685" y="10668"/>
                </a:lnTo>
                <a:lnTo>
                  <a:pt x="5953125" y="345948"/>
                </a:lnTo>
                <a:lnTo>
                  <a:pt x="5954649" y="345948"/>
                </a:lnTo>
                <a:lnTo>
                  <a:pt x="5954649" y="10668"/>
                </a:lnTo>
                <a:lnTo>
                  <a:pt x="6087237" y="10668"/>
                </a:lnTo>
                <a:lnTo>
                  <a:pt x="6087237" y="554736"/>
                </a:lnTo>
                <a:lnTo>
                  <a:pt x="5931788" y="554736"/>
                </a:lnTo>
                <a:lnTo>
                  <a:pt x="5837301" y="218694"/>
                </a:lnTo>
                <a:lnTo>
                  <a:pt x="5835777" y="218694"/>
                </a:lnTo>
                <a:lnTo>
                  <a:pt x="5835777" y="554736"/>
                </a:lnTo>
                <a:lnTo>
                  <a:pt x="5703188" y="554736"/>
                </a:lnTo>
                <a:close/>
                <a:moveTo>
                  <a:pt x="5116829" y="10668"/>
                </a:moveTo>
                <a:lnTo>
                  <a:pt x="5258562" y="10668"/>
                </a:lnTo>
                <a:lnTo>
                  <a:pt x="5258562" y="554736"/>
                </a:lnTo>
                <a:lnTo>
                  <a:pt x="5116829" y="554736"/>
                </a:lnTo>
                <a:close/>
                <a:moveTo>
                  <a:pt x="4755261" y="10668"/>
                </a:moveTo>
                <a:lnTo>
                  <a:pt x="5108829" y="10668"/>
                </a:lnTo>
                <a:lnTo>
                  <a:pt x="5108829" y="131064"/>
                </a:lnTo>
                <a:lnTo>
                  <a:pt x="5002149" y="131064"/>
                </a:lnTo>
                <a:lnTo>
                  <a:pt x="5002149" y="554736"/>
                </a:lnTo>
                <a:lnTo>
                  <a:pt x="4860417" y="554736"/>
                </a:lnTo>
                <a:lnTo>
                  <a:pt x="4860417" y="131064"/>
                </a:lnTo>
                <a:lnTo>
                  <a:pt x="4755261" y="131064"/>
                </a:lnTo>
                <a:close/>
                <a:moveTo>
                  <a:pt x="4087368" y="10668"/>
                </a:moveTo>
                <a:lnTo>
                  <a:pt x="4265676" y="10668"/>
                </a:lnTo>
                <a:lnTo>
                  <a:pt x="4398263" y="554736"/>
                </a:lnTo>
                <a:lnTo>
                  <a:pt x="4247388" y="554736"/>
                </a:lnTo>
                <a:lnTo>
                  <a:pt x="4232910" y="459486"/>
                </a:lnTo>
                <a:lnTo>
                  <a:pt x="4120133" y="459486"/>
                </a:lnTo>
                <a:lnTo>
                  <a:pt x="4105656" y="554736"/>
                </a:lnTo>
                <a:lnTo>
                  <a:pt x="3957065" y="554736"/>
                </a:lnTo>
                <a:close/>
                <a:moveTo>
                  <a:pt x="3483864" y="10668"/>
                </a:moveTo>
                <a:lnTo>
                  <a:pt x="3806190" y="10668"/>
                </a:lnTo>
                <a:lnTo>
                  <a:pt x="3806190" y="126492"/>
                </a:lnTo>
                <a:lnTo>
                  <a:pt x="3625596" y="126492"/>
                </a:lnTo>
                <a:lnTo>
                  <a:pt x="3625596" y="219456"/>
                </a:lnTo>
                <a:lnTo>
                  <a:pt x="3794760" y="219456"/>
                </a:lnTo>
                <a:lnTo>
                  <a:pt x="3794760" y="330708"/>
                </a:lnTo>
                <a:lnTo>
                  <a:pt x="3625596" y="330708"/>
                </a:lnTo>
                <a:lnTo>
                  <a:pt x="3625596" y="438912"/>
                </a:lnTo>
                <a:lnTo>
                  <a:pt x="3813048" y="438912"/>
                </a:lnTo>
                <a:lnTo>
                  <a:pt x="3813048" y="554736"/>
                </a:lnTo>
                <a:lnTo>
                  <a:pt x="3483864" y="554736"/>
                </a:lnTo>
                <a:close/>
                <a:moveTo>
                  <a:pt x="2772918" y="10668"/>
                </a:moveTo>
                <a:lnTo>
                  <a:pt x="2951226" y="10668"/>
                </a:lnTo>
                <a:lnTo>
                  <a:pt x="3083814" y="554736"/>
                </a:lnTo>
                <a:lnTo>
                  <a:pt x="2932938" y="554736"/>
                </a:lnTo>
                <a:lnTo>
                  <a:pt x="2918460" y="459486"/>
                </a:lnTo>
                <a:lnTo>
                  <a:pt x="2805684" y="459486"/>
                </a:lnTo>
                <a:lnTo>
                  <a:pt x="2791206" y="554736"/>
                </a:lnTo>
                <a:lnTo>
                  <a:pt x="2642616" y="554736"/>
                </a:lnTo>
                <a:close/>
                <a:moveTo>
                  <a:pt x="2116455" y="10668"/>
                </a:moveTo>
                <a:lnTo>
                  <a:pt x="2319147" y="10668"/>
                </a:lnTo>
                <a:lnTo>
                  <a:pt x="2376297" y="332994"/>
                </a:lnTo>
                <a:lnTo>
                  <a:pt x="2377821" y="332994"/>
                </a:lnTo>
                <a:lnTo>
                  <a:pt x="2434971" y="10668"/>
                </a:lnTo>
                <a:lnTo>
                  <a:pt x="2637663" y="10668"/>
                </a:lnTo>
                <a:lnTo>
                  <a:pt x="2637663" y="554736"/>
                </a:lnTo>
                <a:lnTo>
                  <a:pt x="2505075" y="554736"/>
                </a:lnTo>
                <a:lnTo>
                  <a:pt x="2505075" y="149352"/>
                </a:lnTo>
                <a:lnTo>
                  <a:pt x="2503551" y="149352"/>
                </a:lnTo>
                <a:lnTo>
                  <a:pt x="2428113" y="554736"/>
                </a:lnTo>
                <a:lnTo>
                  <a:pt x="2326005" y="554736"/>
                </a:lnTo>
                <a:lnTo>
                  <a:pt x="2250567" y="149352"/>
                </a:lnTo>
                <a:lnTo>
                  <a:pt x="2249043" y="149352"/>
                </a:lnTo>
                <a:lnTo>
                  <a:pt x="2249043" y="554736"/>
                </a:lnTo>
                <a:lnTo>
                  <a:pt x="2116455" y="554736"/>
                </a:lnTo>
                <a:close/>
                <a:moveTo>
                  <a:pt x="1935480" y="10668"/>
                </a:moveTo>
                <a:lnTo>
                  <a:pt x="2077212" y="10668"/>
                </a:lnTo>
                <a:lnTo>
                  <a:pt x="2077212" y="554736"/>
                </a:lnTo>
                <a:lnTo>
                  <a:pt x="1935480" y="554736"/>
                </a:lnTo>
                <a:close/>
                <a:moveTo>
                  <a:pt x="1397889" y="10668"/>
                </a:moveTo>
                <a:lnTo>
                  <a:pt x="1720215" y="10668"/>
                </a:lnTo>
                <a:lnTo>
                  <a:pt x="1720215" y="126492"/>
                </a:lnTo>
                <a:lnTo>
                  <a:pt x="1539621" y="126492"/>
                </a:lnTo>
                <a:lnTo>
                  <a:pt x="1539621" y="219456"/>
                </a:lnTo>
                <a:lnTo>
                  <a:pt x="1708784" y="219456"/>
                </a:lnTo>
                <a:lnTo>
                  <a:pt x="1708784" y="330708"/>
                </a:lnTo>
                <a:lnTo>
                  <a:pt x="1539621" y="330708"/>
                </a:lnTo>
                <a:lnTo>
                  <a:pt x="1539621" y="438912"/>
                </a:lnTo>
                <a:lnTo>
                  <a:pt x="1727073" y="438912"/>
                </a:lnTo>
                <a:lnTo>
                  <a:pt x="1727073" y="554736"/>
                </a:lnTo>
                <a:lnTo>
                  <a:pt x="1397889" y="554736"/>
                </a:lnTo>
                <a:close/>
                <a:moveTo>
                  <a:pt x="1030986" y="10668"/>
                </a:moveTo>
                <a:lnTo>
                  <a:pt x="1384554" y="10668"/>
                </a:lnTo>
                <a:lnTo>
                  <a:pt x="1384554" y="131064"/>
                </a:lnTo>
                <a:lnTo>
                  <a:pt x="1277874" y="131064"/>
                </a:lnTo>
                <a:lnTo>
                  <a:pt x="1277874" y="554736"/>
                </a:lnTo>
                <a:lnTo>
                  <a:pt x="1136142" y="554736"/>
                </a:lnTo>
                <a:lnTo>
                  <a:pt x="1136142" y="131064"/>
                </a:lnTo>
                <a:lnTo>
                  <a:pt x="1030986" y="131064"/>
                </a:lnTo>
                <a:close/>
                <a:moveTo>
                  <a:pt x="791718" y="10668"/>
                </a:moveTo>
                <a:lnTo>
                  <a:pt x="970026" y="10668"/>
                </a:lnTo>
                <a:lnTo>
                  <a:pt x="1102614" y="554736"/>
                </a:lnTo>
                <a:lnTo>
                  <a:pt x="951738" y="554736"/>
                </a:lnTo>
                <a:lnTo>
                  <a:pt x="937260" y="459486"/>
                </a:lnTo>
                <a:lnTo>
                  <a:pt x="824484" y="459486"/>
                </a:lnTo>
                <a:lnTo>
                  <a:pt x="810006" y="554736"/>
                </a:lnTo>
                <a:lnTo>
                  <a:pt x="661416" y="554736"/>
                </a:lnTo>
                <a:close/>
                <a:moveTo>
                  <a:pt x="373761" y="10668"/>
                </a:moveTo>
                <a:lnTo>
                  <a:pt x="727329" y="10668"/>
                </a:lnTo>
                <a:lnTo>
                  <a:pt x="727329" y="131064"/>
                </a:lnTo>
                <a:lnTo>
                  <a:pt x="620649" y="131064"/>
                </a:lnTo>
                <a:lnTo>
                  <a:pt x="620649" y="554736"/>
                </a:lnTo>
                <a:lnTo>
                  <a:pt x="478917" y="554736"/>
                </a:lnTo>
                <a:lnTo>
                  <a:pt x="478917" y="131064"/>
                </a:lnTo>
                <a:lnTo>
                  <a:pt x="373761" y="131064"/>
                </a:lnTo>
                <a:close/>
                <a:moveTo>
                  <a:pt x="7928990" y="0"/>
                </a:moveTo>
                <a:cubicBezTo>
                  <a:pt x="7990966" y="0"/>
                  <a:pt x="8035797" y="13335"/>
                  <a:pt x="8063484" y="40005"/>
                </a:cubicBezTo>
                <a:cubicBezTo>
                  <a:pt x="8091169" y="66675"/>
                  <a:pt x="8105013" y="109220"/>
                  <a:pt x="8105013" y="167640"/>
                </a:cubicBezTo>
                <a:lnTo>
                  <a:pt x="7972425" y="167640"/>
                </a:lnTo>
                <a:lnTo>
                  <a:pt x="7972425" y="154686"/>
                </a:lnTo>
                <a:cubicBezTo>
                  <a:pt x="7972425" y="138430"/>
                  <a:pt x="7969122" y="124587"/>
                  <a:pt x="7962518" y="113157"/>
                </a:cubicBezTo>
                <a:cubicBezTo>
                  <a:pt x="7955914" y="101727"/>
                  <a:pt x="7945754" y="96012"/>
                  <a:pt x="7932038" y="96012"/>
                </a:cubicBezTo>
                <a:cubicBezTo>
                  <a:pt x="7916798" y="96012"/>
                  <a:pt x="7905622" y="100965"/>
                  <a:pt x="7898511" y="110871"/>
                </a:cubicBezTo>
                <a:cubicBezTo>
                  <a:pt x="7891398" y="120777"/>
                  <a:pt x="7887843" y="131826"/>
                  <a:pt x="7887843" y="144018"/>
                </a:cubicBezTo>
                <a:cubicBezTo>
                  <a:pt x="7887843" y="161798"/>
                  <a:pt x="7893557" y="175895"/>
                  <a:pt x="7904988" y="186309"/>
                </a:cubicBezTo>
                <a:cubicBezTo>
                  <a:pt x="7916418" y="196723"/>
                  <a:pt x="7930768" y="205740"/>
                  <a:pt x="7948040" y="213360"/>
                </a:cubicBezTo>
                <a:cubicBezTo>
                  <a:pt x="7965312" y="220980"/>
                  <a:pt x="7983854" y="228727"/>
                  <a:pt x="8003666" y="236601"/>
                </a:cubicBezTo>
                <a:cubicBezTo>
                  <a:pt x="8023479" y="244475"/>
                  <a:pt x="8042020" y="254762"/>
                  <a:pt x="8059293" y="267462"/>
                </a:cubicBezTo>
                <a:cubicBezTo>
                  <a:pt x="8076564" y="280162"/>
                  <a:pt x="8090915" y="296799"/>
                  <a:pt x="8102345" y="317373"/>
                </a:cubicBezTo>
                <a:cubicBezTo>
                  <a:pt x="8113775" y="337947"/>
                  <a:pt x="8119490" y="364744"/>
                  <a:pt x="8119490" y="397764"/>
                </a:cubicBezTo>
                <a:cubicBezTo>
                  <a:pt x="8119490" y="455676"/>
                  <a:pt x="8102980" y="497713"/>
                  <a:pt x="8069961" y="523875"/>
                </a:cubicBezTo>
                <a:cubicBezTo>
                  <a:pt x="8036940" y="550037"/>
                  <a:pt x="7989188" y="563118"/>
                  <a:pt x="7926704" y="563118"/>
                </a:cubicBezTo>
                <a:cubicBezTo>
                  <a:pt x="7897240" y="563118"/>
                  <a:pt x="7871205" y="560705"/>
                  <a:pt x="7848600" y="555879"/>
                </a:cubicBezTo>
                <a:cubicBezTo>
                  <a:pt x="7825993" y="551053"/>
                  <a:pt x="7806943" y="542671"/>
                  <a:pt x="7791450" y="530733"/>
                </a:cubicBezTo>
                <a:cubicBezTo>
                  <a:pt x="7775955" y="518795"/>
                  <a:pt x="7764144" y="503174"/>
                  <a:pt x="7756016" y="483870"/>
                </a:cubicBezTo>
                <a:cubicBezTo>
                  <a:pt x="7747888" y="464566"/>
                  <a:pt x="7743825" y="440690"/>
                  <a:pt x="7743825" y="412242"/>
                </a:cubicBezTo>
                <a:lnTo>
                  <a:pt x="7743825" y="393192"/>
                </a:lnTo>
                <a:lnTo>
                  <a:pt x="7880984" y="393192"/>
                </a:lnTo>
                <a:lnTo>
                  <a:pt x="7880984" y="406146"/>
                </a:lnTo>
                <a:cubicBezTo>
                  <a:pt x="7880984" y="429514"/>
                  <a:pt x="7885302" y="445897"/>
                  <a:pt x="7893938" y="455295"/>
                </a:cubicBezTo>
                <a:cubicBezTo>
                  <a:pt x="7902574" y="464693"/>
                  <a:pt x="7913750" y="469392"/>
                  <a:pt x="7927466" y="469392"/>
                </a:cubicBezTo>
                <a:cubicBezTo>
                  <a:pt x="7942198" y="469392"/>
                  <a:pt x="7953501" y="464312"/>
                  <a:pt x="7961375" y="454152"/>
                </a:cubicBezTo>
                <a:cubicBezTo>
                  <a:pt x="7969249" y="443992"/>
                  <a:pt x="7973186" y="431546"/>
                  <a:pt x="7973186" y="416814"/>
                </a:cubicBezTo>
                <a:cubicBezTo>
                  <a:pt x="7973186" y="399034"/>
                  <a:pt x="7967725" y="384937"/>
                  <a:pt x="7956804" y="374523"/>
                </a:cubicBezTo>
                <a:cubicBezTo>
                  <a:pt x="7945881" y="364109"/>
                  <a:pt x="7932165" y="355219"/>
                  <a:pt x="7915655" y="347853"/>
                </a:cubicBezTo>
                <a:cubicBezTo>
                  <a:pt x="7899145" y="340487"/>
                  <a:pt x="7881238" y="332994"/>
                  <a:pt x="7861934" y="325374"/>
                </a:cubicBezTo>
                <a:cubicBezTo>
                  <a:pt x="7842630" y="317754"/>
                  <a:pt x="7824723" y="307848"/>
                  <a:pt x="7808213" y="295656"/>
                </a:cubicBezTo>
                <a:cubicBezTo>
                  <a:pt x="7791703" y="283464"/>
                  <a:pt x="7777987" y="267462"/>
                  <a:pt x="7767066" y="247650"/>
                </a:cubicBezTo>
                <a:cubicBezTo>
                  <a:pt x="7756143" y="227838"/>
                  <a:pt x="7750682" y="201930"/>
                  <a:pt x="7750682" y="169926"/>
                </a:cubicBezTo>
                <a:cubicBezTo>
                  <a:pt x="7750682" y="114554"/>
                  <a:pt x="7765414" y="72390"/>
                  <a:pt x="7794879" y="43434"/>
                </a:cubicBezTo>
                <a:cubicBezTo>
                  <a:pt x="7824342" y="14478"/>
                  <a:pt x="7869046" y="0"/>
                  <a:pt x="7928990" y="0"/>
                </a:cubicBezTo>
                <a:close/>
                <a:moveTo>
                  <a:pt x="5481447" y="0"/>
                </a:moveTo>
                <a:cubicBezTo>
                  <a:pt x="5517514" y="0"/>
                  <a:pt x="5547994" y="5207"/>
                  <a:pt x="5572887" y="15621"/>
                </a:cubicBezTo>
                <a:cubicBezTo>
                  <a:pt x="5597778" y="26035"/>
                  <a:pt x="5617844" y="42545"/>
                  <a:pt x="5633085" y="65151"/>
                </a:cubicBezTo>
                <a:cubicBezTo>
                  <a:pt x="5648324" y="87757"/>
                  <a:pt x="5659246" y="116967"/>
                  <a:pt x="5665851" y="152781"/>
                </a:cubicBezTo>
                <a:cubicBezTo>
                  <a:pt x="5672455" y="188595"/>
                  <a:pt x="5675757" y="231902"/>
                  <a:pt x="5675757" y="282702"/>
                </a:cubicBezTo>
                <a:cubicBezTo>
                  <a:pt x="5675757" y="333502"/>
                  <a:pt x="5672455" y="376809"/>
                  <a:pt x="5665851" y="412623"/>
                </a:cubicBezTo>
                <a:cubicBezTo>
                  <a:pt x="5659246" y="448437"/>
                  <a:pt x="5648324" y="477647"/>
                  <a:pt x="5633085" y="500253"/>
                </a:cubicBezTo>
                <a:cubicBezTo>
                  <a:pt x="5617844" y="522858"/>
                  <a:pt x="5597778" y="538988"/>
                  <a:pt x="5572887" y="548640"/>
                </a:cubicBezTo>
                <a:cubicBezTo>
                  <a:pt x="5547994" y="558292"/>
                  <a:pt x="5517514" y="563118"/>
                  <a:pt x="5481447" y="563118"/>
                </a:cubicBezTo>
                <a:cubicBezTo>
                  <a:pt x="5445378" y="563118"/>
                  <a:pt x="5414898" y="558292"/>
                  <a:pt x="5390007" y="548640"/>
                </a:cubicBezTo>
                <a:cubicBezTo>
                  <a:pt x="5365114" y="538988"/>
                  <a:pt x="5345049" y="522858"/>
                  <a:pt x="5329809" y="500253"/>
                </a:cubicBezTo>
                <a:cubicBezTo>
                  <a:pt x="5314569" y="477647"/>
                  <a:pt x="5303647" y="448437"/>
                  <a:pt x="5297043" y="412623"/>
                </a:cubicBezTo>
                <a:cubicBezTo>
                  <a:pt x="5290439" y="376809"/>
                  <a:pt x="5287137" y="333502"/>
                  <a:pt x="5287137" y="282702"/>
                </a:cubicBezTo>
                <a:cubicBezTo>
                  <a:pt x="5287137" y="231902"/>
                  <a:pt x="5290439" y="188595"/>
                  <a:pt x="5297043" y="152781"/>
                </a:cubicBezTo>
                <a:cubicBezTo>
                  <a:pt x="5303647" y="116967"/>
                  <a:pt x="5314569" y="87757"/>
                  <a:pt x="5329809" y="65151"/>
                </a:cubicBezTo>
                <a:cubicBezTo>
                  <a:pt x="5345049" y="42545"/>
                  <a:pt x="5365114" y="26035"/>
                  <a:pt x="5390007" y="15621"/>
                </a:cubicBezTo>
                <a:cubicBezTo>
                  <a:pt x="5414898" y="5207"/>
                  <a:pt x="5445378" y="0"/>
                  <a:pt x="5481447" y="0"/>
                </a:cubicBezTo>
                <a:close/>
                <a:moveTo>
                  <a:pt x="4576572" y="0"/>
                </a:moveTo>
                <a:cubicBezTo>
                  <a:pt x="4608576" y="0"/>
                  <a:pt x="4635754" y="4064"/>
                  <a:pt x="4658106" y="12192"/>
                </a:cubicBezTo>
                <a:cubicBezTo>
                  <a:pt x="4680457" y="20320"/>
                  <a:pt x="4698618" y="31877"/>
                  <a:pt x="4712588" y="46863"/>
                </a:cubicBezTo>
                <a:cubicBezTo>
                  <a:pt x="4726559" y="61849"/>
                  <a:pt x="4736718" y="79883"/>
                  <a:pt x="4743069" y="100965"/>
                </a:cubicBezTo>
                <a:cubicBezTo>
                  <a:pt x="4749418" y="122047"/>
                  <a:pt x="4752594" y="145796"/>
                  <a:pt x="4752594" y="172212"/>
                </a:cubicBezTo>
                <a:lnTo>
                  <a:pt x="4752594" y="206502"/>
                </a:lnTo>
                <a:lnTo>
                  <a:pt x="4615433" y="206502"/>
                </a:lnTo>
                <a:lnTo>
                  <a:pt x="4615433" y="176022"/>
                </a:lnTo>
                <a:cubicBezTo>
                  <a:pt x="4615433" y="145034"/>
                  <a:pt x="4612386" y="123952"/>
                  <a:pt x="4606290" y="112776"/>
                </a:cubicBezTo>
                <a:cubicBezTo>
                  <a:pt x="4600194" y="101600"/>
                  <a:pt x="4590288" y="96012"/>
                  <a:pt x="4576572" y="96012"/>
                </a:cubicBezTo>
                <a:cubicBezTo>
                  <a:pt x="4565904" y="96012"/>
                  <a:pt x="4557394" y="98806"/>
                  <a:pt x="4551045" y="104394"/>
                </a:cubicBezTo>
                <a:cubicBezTo>
                  <a:pt x="4544695" y="109982"/>
                  <a:pt x="4539868" y="119888"/>
                  <a:pt x="4536567" y="134112"/>
                </a:cubicBezTo>
                <a:cubicBezTo>
                  <a:pt x="4533265" y="148336"/>
                  <a:pt x="4531105" y="167513"/>
                  <a:pt x="4530090" y="191643"/>
                </a:cubicBezTo>
                <a:cubicBezTo>
                  <a:pt x="4529073" y="215773"/>
                  <a:pt x="4528565" y="246126"/>
                  <a:pt x="4528565" y="282702"/>
                </a:cubicBezTo>
                <a:cubicBezTo>
                  <a:pt x="4528565" y="319278"/>
                  <a:pt x="4529073" y="349631"/>
                  <a:pt x="4530090" y="373761"/>
                </a:cubicBezTo>
                <a:cubicBezTo>
                  <a:pt x="4531105" y="397891"/>
                  <a:pt x="4533265" y="417068"/>
                  <a:pt x="4536567" y="431292"/>
                </a:cubicBezTo>
                <a:cubicBezTo>
                  <a:pt x="4539868" y="445516"/>
                  <a:pt x="4544695" y="455422"/>
                  <a:pt x="4551045" y="461010"/>
                </a:cubicBezTo>
                <a:cubicBezTo>
                  <a:pt x="4557394" y="466598"/>
                  <a:pt x="4565904" y="469392"/>
                  <a:pt x="4576572" y="469392"/>
                </a:cubicBezTo>
                <a:cubicBezTo>
                  <a:pt x="4585207" y="469392"/>
                  <a:pt x="4592320" y="467233"/>
                  <a:pt x="4597908" y="462915"/>
                </a:cubicBezTo>
                <a:cubicBezTo>
                  <a:pt x="4603495" y="458597"/>
                  <a:pt x="4607813" y="451358"/>
                  <a:pt x="4610862" y="441198"/>
                </a:cubicBezTo>
                <a:cubicBezTo>
                  <a:pt x="4613910" y="431038"/>
                  <a:pt x="4616068" y="417449"/>
                  <a:pt x="4617338" y="400431"/>
                </a:cubicBezTo>
                <a:cubicBezTo>
                  <a:pt x="4618609" y="383413"/>
                  <a:pt x="4619244" y="361950"/>
                  <a:pt x="4619244" y="336042"/>
                </a:cubicBezTo>
                <a:lnTo>
                  <a:pt x="4756404" y="336042"/>
                </a:lnTo>
                <a:lnTo>
                  <a:pt x="4756404" y="376428"/>
                </a:lnTo>
                <a:cubicBezTo>
                  <a:pt x="4756403" y="414528"/>
                  <a:pt x="4751323" y="445770"/>
                  <a:pt x="4741163" y="470154"/>
                </a:cubicBezTo>
                <a:cubicBezTo>
                  <a:pt x="4731004" y="494538"/>
                  <a:pt x="4717542" y="513715"/>
                  <a:pt x="4700778" y="527685"/>
                </a:cubicBezTo>
                <a:cubicBezTo>
                  <a:pt x="4684013" y="541655"/>
                  <a:pt x="4664836" y="551053"/>
                  <a:pt x="4643247" y="555879"/>
                </a:cubicBezTo>
                <a:cubicBezTo>
                  <a:pt x="4621656" y="560705"/>
                  <a:pt x="4599431" y="563118"/>
                  <a:pt x="4576572" y="563118"/>
                </a:cubicBezTo>
                <a:cubicBezTo>
                  <a:pt x="4536947" y="563118"/>
                  <a:pt x="4504435" y="558292"/>
                  <a:pt x="4479036" y="548640"/>
                </a:cubicBezTo>
                <a:cubicBezTo>
                  <a:pt x="4453636" y="538988"/>
                  <a:pt x="4433823" y="522858"/>
                  <a:pt x="4419599" y="500253"/>
                </a:cubicBezTo>
                <a:cubicBezTo>
                  <a:pt x="4405375" y="477647"/>
                  <a:pt x="4395597" y="448437"/>
                  <a:pt x="4390263" y="412623"/>
                </a:cubicBezTo>
                <a:cubicBezTo>
                  <a:pt x="4384929" y="376809"/>
                  <a:pt x="4382262" y="333502"/>
                  <a:pt x="4382262" y="282702"/>
                </a:cubicBezTo>
                <a:cubicBezTo>
                  <a:pt x="4382262" y="230886"/>
                  <a:pt x="4385436" y="186944"/>
                  <a:pt x="4391787" y="150876"/>
                </a:cubicBezTo>
                <a:cubicBezTo>
                  <a:pt x="4398136" y="114808"/>
                  <a:pt x="4408931" y="85598"/>
                  <a:pt x="4424172" y="63246"/>
                </a:cubicBezTo>
                <a:cubicBezTo>
                  <a:pt x="4439412" y="40894"/>
                  <a:pt x="4459477" y="24765"/>
                  <a:pt x="4484370" y="14859"/>
                </a:cubicBezTo>
                <a:cubicBezTo>
                  <a:pt x="4509261" y="4953"/>
                  <a:pt x="4539995" y="0"/>
                  <a:pt x="4576572" y="0"/>
                </a:cubicBezTo>
                <a:close/>
                <a:moveTo>
                  <a:pt x="3277362" y="0"/>
                </a:moveTo>
                <a:cubicBezTo>
                  <a:pt x="3302254" y="0"/>
                  <a:pt x="3325241" y="3302"/>
                  <a:pt x="3346323" y="9906"/>
                </a:cubicBezTo>
                <a:cubicBezTo>
                  <a:pt x="3367405" y="16510"/>
                  <a:pt x="3385566" y="27178"/>
                  <a:pt x="3400806" y="41910"/>
                </a:cubicBezTo>
                <a:cubicBezTo>
                  <a:pt x="3416046" y="56642"/>
                  <a:pt x="3427984" y="75565"/>
                  <a:pt x="3436620" y="98679"/>
                </a:cubicBezTo>
                <a:cubicBezTo>
                  <a:pt x="3445256" y="121793"/>
                  <a:pt x="3449574" y="149860"/>
                  <a:pt x="3449574" y="182880"/>
                </a:cubicBezTo>
                <a:lnTo>
                  <a:pt x="3312414" y="182880"/>
                </a:lnTo>
                <a:cubicBezTo>
                  <a:pt x="3312414" y="153924"/>
                  <a:pt x="3309874" y="132842"/>
                  <a:pt x="3304794" y="119634"/>
                </a:cubicBezTo>
                <a:cubicBezTo>
                  <a:pt x="3299714" y="103886"/>
                  <a:pt x="3288792" y="96012"/>
                  <a:pt x="3272028" y="96012"/>
                </a:cubicBezTo>
                <a:cubicBezTo>
                  <a:pt x="3260344" y="96012"/>
                  <a:pt x="3251073" y="98806"/>
                  <a:pt x="3244215" y="104394"/>
                </a:cubicBezTo>
                <a:cubicBezTo>
                  <a:pt x="3237357" y="109982"/>
                  <a:pt x="3232276" y="119888"/>
                  <a:pt x="3228975" y="134112"/>
                </a:cubicBezTo>
                <a:cubicBezTo>
                  <a:pt x="3225673" y="148336"/>
                  <a:pt x="3223514" y="167513"/>
                  <a:pt x="3222498" y="191643"/>
                </a:cubicBezTo>
                <a:cubicBezTo>
                  <a:pt x="3221482" y="215773"/>
                  <a:pt x="3220974" y="246126"/>
                  <a:pt x="3220974" y="282702"/>
                </a:cubicBezTo>
                <a:cubicBezTo>
                  <a:pt x="3220974" y="319278"/>
                  <a:pt x="3221482" y="349631"/>
                  <a:pt x="3222498" y="373761"/>
                </a:cubicBezTo>
                <a:cubicBezTo>
                  <a:pt x="3223514" y="397891"/>
                  <a:pt x="3225673" y="417068"/>
                  <a:pt x="3228975" y="431292"/>
                </a:cubicBezTo>
                <a:cubicBezTo>
                  <a:pt x="3232276" y="445516"/>
                  <a:pt x="3237103" y="455422"/>
                  <a:pt x="3243453" y="461010"/>
                </a:cubicBezTo>
                <a:cubicBezTo>
                  <a:pt x="3249803" y="466598"/>
                  <a:pt x="3258312" y="469392"/>
                  <a:pt x="3268980" y="469392"/>
                </a:cubicBezTo>
                <a:cubicBezTo>
                  <a:pt x="3276600" y="469392"/>
                  <a:pt x="3283331" y="467868"/>
                  <a:pt x="3289173" y="464820"/>
                </a:cubicBezTo>
                <a:cubicBezTo>
                  <a:pt x="3295015" y="461772"/>
                  <a:pt x="3299968" y="456057"/>
                  <a:pt x="3304032" y="447675"/>
                </a:cubicBezTo>
                <a:cubicBezTo>
                  <a:pt x="3308095" y="439293"/>
                  <a:pt x="3311271" y="427609"/>
                  <a:pt x="3313557" y="412623"/>
                </a:cubicBezTo>
                <a:cubicBezTo>
                  <a:pt x="3315843" y="397637"/>
                  <a:pt x="3316986" y="378460"/>
                  <a:pt x="3316986" y="355092"/>
                </a:cubicBezTo>
                <a:lnTo>
                  <a:pt x="3266694" y="355092"/>
                </a:lnTo>
                <a:lnTo>
                  <a:pt x="3266694" y="259080"/>
                </a:lnTo>
                <a:lnTo>
                  <a:pt x="3449574" y="259080"/>
                </a:lnTo>
                <a:lnTo>
                  <a:pt x="3449574" y="554736"/>
                </a:lnTo>
                <a:lnTo>
                  <a:pt x="3353562" y="554736"/>
                </a:lnTo>
                <a:lnTo>
                  <a:pt x="3350514" y="506730"/>
                </a:lnTo>
                <a:lnTo>
                  <a:pt x="3348990" y="506730"/>
                </a:lnTo>
                <a:cubicBezTo>
                  <a:pt x="3344418" y="518414"/>
                  <a:pt x="3337941" y="528066"/>
                  <a:pt x="3329559" y="535686"/>
                </a:cubicBezTo>
                <a:cubicBezTo>
                  <a:pt x="3321177" y="543306"/>
                  <a:pt x="3311779" y="549021"/>
                  <a:pt x="3301365" y="552831"/>
                </a:cubicBezTo>
                <a:cubicBezTo>
                  <a:pt x="3290951" y="556641"/>
                  <a:pt x="3279775" y="559308"/>
                  <a:pt x="3267837" y="560832"/>
                </a:cubicBezTo>
                <a:cubicBezTo>
                  <a:pt x="3255899" y="562356"/>
                  <a:pt x="3243834" y="563118"/>
                  <a:pt x="3231642" y="563118"/>
                </a:cubicBezTo>
                <a:cubicBezTo>
                  <a:pt x="3195574" y="563118"/>
                  <a:pt x="3167125" y="557149"/>
                  <a:pt x="3146298" y="545211"/>
                </a:cubicBezTo>
                <a:cubicBezTo>
                  <a:pt x="3125470" y="533273"/>
                  <a:pt x="3109722" y="515366"/>
                  <a:pt x="3099054" y="491490"/>
                </a:cubicBezTo>
                <a:cubicBezTo>
                  <a:pt x="3088385" y="467614"/>
                  <a:pt x="3081654" y="438150"/>
                  <a:pt x="3078861" y="403098"/>
                </a:cubicBezTo>
                <a:cubicBezTo>
                  <a:pt x="3076067" y="368046"/>
                  <a:pt x="3074670" y="327914"/>
                  <a:pt x="3074670" y="282702"/>
                </a:cubicBezTo>
                <a:cubicBezTo>
                  <a:pt x="3074670" y="236982"/>
                  <a:pt x="3077337" y="196596"/>
                  <a:pt x="3082671" y="161544"/>
                </a:cubicBezTo>
                <a:cubicBezTo>
                  <a:pt x="3088005" y="126492"/>
                  <a:pt x="3098164" y="97028"/>
                  <a:pt x="3113151" y="73152"/>
                </a:cubicBezTo>
                <a:cubicBezTo>
                  <a:pt x="3128137" y="49276"/>
                  <a:pt x="3148838" y="31115"/>
                  <a:pt x="3175254" y="18669"/>
                </a:cubicBezTo>
                <a:cubicBezTo>
                  <a:pt x="3201670" y="6223"/>
                  <a:pt x="3235706" y="0"/>
                  <a:pt x="3277362" y="0"/>
                </a:cubicBezTo>
                <a:close/>
                <a:moveTo>
                  <a:pt x="185166" y="0"/>
                </a:moveTo>
                <a:cubicBezTo>
                  <a:pt x="247142" y="0"/>
                  <a:pt x="291973" y="13335"/>
                  <a:pt x="319659" y="40005"/>
                </a:cubicBezTo>
                <a:cubicBezTo>
                  <a:pt x="347345" y="66675"/>
                  <a:pt x="361188" y="109220"/>
                  <a:pt x="361188" y="167640"/>
                </a:cubicBezTo>
                <a:lnTo>
                  <a:pt x="228600" y="167640"/>
                </a:lnTo>
                <a:lnTo>
                  <a:pt x="228600" y="154686"/>
                </a:lnTo>
                <a:cubicBezTo>
                  <a:pt x="228600" y="138430"/>
                  <a:pt x="225298" y="124587"/>
                  <a:pt x="218694" y="113157"/>
                </a:cubicBezTo>
                <a:cubicBezTo>
                  <a:pt x="212090" y="101727"/>
                  <a:pt x="201930" y="96012"/>
                  <a:pt x="188214" y="96012"/>
                </a:cubicBezTo>
                <a:cubicBezTo>
                  <a:pt x="172974" y="96012"/>
                  <a:pt x="161798" y="100965"/>
                  <a:pt x="154686" y="110871"/>
                </a:cubicBezTo>
                <a:cubicBezTo>
                  <a:pt x="147574" y="120777"/>
                  <a:pt x="144018" y="131826"/>
                  <a:pt x="144018" y="144018"/>
                </a:cubicBezTo>
                <a:cubicBezTo>
                  <a:pt x="144018" y="161798"/>
                  <a:pt x="149733" y="175895"/>
                  <a:pt x="161163" y="186309"/>
                </a:cubicBezTo>
                <a:cubicBezTo>
                  <a:pt x="172593" y="196723"/>
                  <a:pt x="186944" y="205740"/>
                  <a:pt x="204216" y="213360"/>
                </a:cubicBezTo>
                <a:cubicBezTo>
                  <a:pt x="221488" y="220980"/>
                  <a:pt x="240030" y="228727"/>
                  <a:pt x="259842" y="236601"/>
                </a:cubicBezTo>
                <a:cubicBezTo>
                  <a:pt x="279654" y="244475"/>
                  <a:pt x="298196" y="254762"/>
                  <a:pt x="315468" y="267462"/>
                </a:cubicBezTo>
                <a:cubicBezTo>
                  <a:pt x="332740" y="280162"/>
                  <a:pt x="347091" y="296799"/>
                  <a:pt x="358521" y="317373"/>
                </a:cubicBezTo>
                <a:cubicBezTo>
                  <a:pt x="369951" y="337947"/>
                  <a:pt x="375666" y="364744"/>
                  <a:pt x="375666" y="397764"/>
                </a:cubicBezTo>
                <a:cubicBezTo>
                  <a:pt x="375666" y="455676"/>
                  <a:pt x="359156" y="497713"/>
                  <a:pt x="326136" y="523875"/>
                </a:cubicBezTo>
                <a:cubicBezTo>
                  <a:pt x="293116" y="550037"/>
                  <a:pt x="245364" y="563118"/>
                  <a:pt x="182880" y="563118"/>
                </a:cubicBezTo>
                <a:cubicBezTo>
                  <a:pt x="153416" y="563118"/>
                  <a:pt x="127381" y="560705"/>
                  <a:pt x="104775" y="555879"/>
                </a:cubicBezTo>
                <a:cubicBezTo>
                  <a:pt x="82169" y="551053"/>
                  <a:pt x="63119" y="542671"/>
                  <a:pt x="47625" y="530733"/>
                </a:cubicBezTo>
                <a:cubicBezTo>
                  <a:pt x="32131" y="518795"/>
                  <a:pt x="20320" y="503174"/>
                  <a:pt x="12192" y="483870"/>
                </a:cubicBezTo>
                <a:cubicBezTo>
                  <a:pt x="4064" y="464566"/>
                  <a:pt x="0" y="440690"/>
                  <a:pt x="0" y="412242"/>
                </a:cubicBezTo>
                <a:lnTo>
                  <a:pt x="0" y="393192"/>
                </a:lnTo>
                <a:lnTo>
                  <a:pt x="137160" y="393192"/>
                </a:lnTo>
                <a:lnTo>
                  <a:pt x="137160" y="406146"/>
                </a:lnTo>
                <a:cubicBezTo>
                  <a:pt x="137160" y="429514"/>
                  <a:pt x="141478" y="445897"/>
                  <a:pt x="150114" y="455295"/>
                </a:cubicBezTo>
                <a:cubicBezTo>
                  <a:pt x="158750" y="464693"/>
                  <a:pt x="169926" y="469392"/>
                  <a:pt x="183642" y="469392"/>
                </a:cubicBezTo>
                <a:cubicBezTo>
                  <a:pt x="198374" y="469392"/>
                  <a:pt x="209677" y="464312"/>
                  <a:pt x="217551" y="454152"/>
                </a:cubicBezTo>
                <a:cubicBezTo>
                  <a:pt x="225425" y="443992"/>
                  <a:pt x="229362" y="431546"/>
                  <a:pt x="229362" y="416814"/>
                </a:cubicBezTo>
                <a:cubicBezTo>
                  <a:pt x="229362" y="399034"/>
                  <a:pt x="223901" y="384937"/>
                  <a:pt x="212979" y="374523"/>
                </a:cubicBezTo>
                <a:cubicBezTo>
                  <a:pt x="202057" y="364109"/>
                  <a:pt x="188341" y="355219"/>
                  <a:pt x="171831" y="347853"/>
                </a:cubicBezTo>
                <a:cubicBezTo>
                  <a:pt x="155321" y="340487"/>
                  <a:pt x="137414" y="332994"/>
                  <a:pt x="118110" y="325374"/>
                </a:cubicBezTo>
                <a:cubicBezTo>
                  <a:pt x="98806" y="317754"/>
                  <a:pt x="80899" y="307848"/>
                  <a:pt x="64389" y="295656"/>
                </a:cubicBezTo>
                <a:cubicBezTo>
                  <a:pt x="47879" y="283464"/>
                  <a:pt x="34163" y="267462"/>
                  <a:pt x="23241" y="247650"/>
                </a:cubicBezTo>
                <a:cubicBezTo>
                  <a:pt x="12319" y="227838"/>
                  <a:pt x="6858" y="201930"/>
                  <a:pt x="6858" y="169926"/>
                </a:cubicBezTo>
                <a:cubicBezTo>
                  <a:pt x="6858" y="114554"/>
                  <a:pt x="21590" y="72390"/>
                  <a:pt x="51054" y="43434"/>
                </a:cubicBezTo>
                <a:cubicBezTo>
                  <a:pt x="80518" y="14478"/>
                  <a:pt x="125222" y="0"/>
                  <a:pt x="185166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1066800" y="1828800"/>
            <a:ext cx="1059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 and strengthen win-win partnerships with industry leaders to define problems or to develop innovation/start-up partnerships; position WVU to activate our network to present solutions and collaboratively seed innovation in areas of interest. Develop and promote “Sandbox” models to attract and cluster disruptive innovation and start-ups in areas of interest and strength for WVU.</a:t>
            </a:r>
          </a:p>
        </p:txBody>
      </p:sp>
      <p:sp>
        <p:nvSpPr>
          <p:cNvPr id="8" name="[T2O] Title 1">
            <a:extLst>
              <a:ext uri="{FF2B5EF4-FFF2-40B4-BE49-F238E27FC236}">
                <a16:creationId xmlns:a16="http://schemas.microsoft.com/office/drawing/2014/main" id="{D6CAF5B0-FD49-6742-BE36-6CD3B4209BF3}"/>
              </a:ext>
            </a:extLst>
          </p:cNvPr>
          <p:cNvSpPr/>
          <p:nvPr/>
        </p:nvSpPr>
        <p:spPr>
          <a:xfrm>
            <a:off x="2430270" y="457200"/>
            <a:ext cx="7331459" cy="1285790"/>
          </a:xfrm>
          <a:custGeom>
            <a:avLst/>
            <a:gdLst/>
            <a:ahLst/>
            <a:cxnLst/>
            <a:rect l="l" t="t" r="r" b="b"/>
            <a:pathLst>
              <a:path w="7331459" h="1285790">
                <a:moveTo>
                  <a:pt x="5548884" y="905256"/>
                </a:moveTo>
                <a:lnTo>
                  <a:pt x="5515365" y="1104395"/>
                </a:lnTo>
                <a:lnTo>
                  <a:pt x="5583717" y="1104395"/>
                </a:lnTo>
                <a:lnTo>
                  <a:pt x="5550199" y="905256"/>
                </a:lnTo>
                <a:close/>
                <a:moveTo>
                  <a:pt x="862583" y="905256"/>
                </a:moveTo>
                <a:lnTo>
                  <a:pt x="829065" y="1104395"/>
                </a:lnTo>
                <a:lnTo>
                  <a:pt x="897416" y="1104395"/>
                </a:lnTo>
                <a:lnTo>
                  <a:pt x="863898" y="905256"/>
                </a:lnTo>
                <a:close/>
                <a:moveTo>
                  <a:pt x="5156044" y="897370"/>
                </a:moveTo>
                <a:lnTo>
                  <a:pt x="5156044" y="1007783"/>
                </a:lnTo>
                <a:lnTo>
                  <a:pt x="5180361" y="1007783"/>
                </a:lnTo>
                <a:cubicBezTo>
                  <a:pt x="5197887" y="1007783"/>
                  <a:pt x="5210813" y="1002635"/>
                  <a:pt x="5219138" y="992339"/>
                </a:cubicBezTo>
                <a:cubicBezTo>
                  <a:pt x="5227462" y="982042"/>
                  <a:pt x="5231625" y="968569"/>
                  <a:pt x="5231625" y="951919"/>
                </a:cubicBezTo>
                <a:cubicBezTo>
                  <a:pt x="5231625" y="932202"/>
                  <a:pt x="5227572" y="918182"/>
                  <a:pt x="5219466" y="909857"/>
                </a:cubicBezTo>
                <a:cubicBezTo>
                  <a:pt x="5211360" y="901532"/>
                  <a:pt x="5198106" y="897370"/>
                  <a:pt x="5179704" y="897370"/>
                </a:cubicBezTo>
                <a:close/>
                <a:moveTo>
                  <a:pt x="3703643" y="897370"/>
                </a:moveTo>
                <a:lnTo>
                  <a:pt x="3703643" y="1011727"/>
                </a:lnTo>
                <a:lnTo>
                  <a:pt x="3726646" y="1011727"/>
                </a:lnTo>
                <a:cubicBezTo>
                  <a:pt x="3741981" y="1011727"/>
                  <a:pt x="3753702" y="1007126"/>
                  <a:pt x="3761808" y="997925"/>
                </a:cubicBezTo>
                <a:cubicBezTo>
                  <a:pt x="3769913" y="988724"/>
                  <a:pt x="3773966" y="974265"/>
                  <a:pt x="3773966" y="954548"/>
                </a:cubicBezTo>
                <a:cubicBezTo>
                  <a:pt x="3773966" y="916429"/>
                  <a:pt x="3758193" y="897370"/>
                  <a:pt x="3726646" y="897370"/>
                </a:cubicBezTo>
                <a:close/>
                <a:moveTo>
                  <a:pt x="2498569" y="897370"/>
                </a:moveTo>
                <a:lnTo>
                  <a:pt x="2498569" y="1007783"/>
                </a:lnTo>
                <a:lnTo>
                  <a:pt x="2522886" y="1007783"/>
                </a:lnTo>
                <a:cubicBezTo>
                  <a:pt x="2540412" y="1007783"/>
                  <a:pt x="2553337" y="1002635"/>
                  <a:pt x="2561662" y="992339"/>
                </a:cubicBezTo>
                <a:cubicBezTo>
                  <a:pt x="2569987" y="982042"/>
                  <a:pt x="2574149" y="968569"/>
                  <a:pt x="2574150" y="951919"/>
                </a:cubicBezTo>
                <a:cubicBezTo>
                  <a:pt x="2574149" y="932202"/>
                  <a:pt x="2570097" y="918182"/>
                  <a:pt x="2561991" y="909857"/>
                </a:cubicBezTo>
                <a:cubicBezTo>
                  <a:pt x="2553885" y="901532"/>
                  <a:pt x="2540631" y="897370"/>
                  <a:pt x="2522229" y="897370"/>
                </a:cubicBezTo>
                <a:close/>
                <a:moveTo>
                  <a:pt x="1174594" y="897370"/>
                </a:moveTo>
                <a:lnTo>
                  <a:pt x="1174594" y="1007783"/>
                </a:lnTo>
                <a:lnTo>
                  <a:pt x="1198911" y="1007783"/>
                </a:lnTo>
                <a:cubicBezTo>
                  <a:pt x="1216437" y="1007783"/>
                  <a:pt x="1229362" y="1002635"/>
                  <a:pt x="1237687" y="992339"/>
                </a:cubicBezTo>
                <a:cubicBezTo>
                  <a:pt x="1246012" y="982042"/>
                  <a:pt x="1250175" y="968569"/>
                  <a:pt x="1250175" y="951919"/>
                </a:cubicBezTo>
                <a:cubicBezTo>
                  <a:pt x="1250175" y="932202"/>
                  <a:pt x="1246122" y="918182"/>
                  <a:pt x="1238016" y="909857"/>
                </a:cubicBezTo>
                <a:cubicBezTo>
                  <a:pt x="1229910" y="901532"/>
                  <a:pt x="1216656" y="897370"/>
                  <a:pt x="1198254" y="897370"/>
                </a:cubicBezTo>
                <a:close/>
                <a:moveTo>
                  <a:pt x="522293" y="897370"/>
                </a:moveTo>
                <a:lnTo>
                  <a:pt x="522293" y="1011727"/>
                </a:lnTo>
                <a:lnTo>
                  <a:pt x="545296" y="1011727"/>
                </a:lnTo>
                <a:cubicBezTo>
                  <a:pt x="560631" y="1011727"/>
                  <a:pt x="572352" y="1007126"/>
                  <a:pt x="580457" y="997925"/>
                </a:cubicBezTo>
                <a:cubicBezTo>
                  <a:pt x="588563" y="988724"/>
                  <a:pt x="592616" y="974265"/>
                  <a:pt x="592616" y="954548"/>
                </a:cubicBezTo>
                <a:cubicBezTo>
                  <a:pt x="592616" y="916429"/>
                  <a:pt x="576843" y="897370"/>
                  <a:pt x="545296" y="897370"/>
                </a:cubicBezTo>
                <a:close/>
                <a:moveTo>
                  <a:pt x="6606721" y="809301"/>
                </a:moveTo>
                <a:lnTo>
                  <a:pt x="6738823" y="809301"/>
                </a:lnTo>
                <a:lnTo>
                  <a:pt x="6784829" y="972950"/>
                </a:lnTo>
                <a:lnTo>
                  <a:pt x="6786143" y="972950"/>
                </a:lnTo>
                <a:lnTo>
                  <a:pt x="6832149" y="809301"/>
                </a:lnTo>
                <a:lnTo>
                  <a:pt x="6966223" y="809301"/>
                </a:lnTo>
                <a:lnTo>
                  <a:pt x="6846607" y="1093880"/>
                </a:lnTo>
                <a:lnTo>
                  <a:pt x="6846607" y="1278560"/>
                </a:lnTo>
                <a:lnTo>
                  <a:pt x="6724364" y="1278560"/>
                </a:lnTo>
                <a:lnTo>
                  <a:pt x="6724364" y="1093880"/>
                </a:lnTo>
                <a:close/>
                <a:moveTo>
                  <a:pt x="5986300" y="809301"/>
                </a:moveTo>
                <a:lnTo>
                  <a:pt x="6264307" y="809301"/>
                </a:lnTo>
                <a:lnTo>
                  <a:pt x="6264307" y="909200"/>
                </a:lnTo>
                <a:lnTo>
                  <a:pt x="6108544" y="909200"/>
                </a:lnTo>
                <a:lnTo>
                  <a:pt x="6108544" y="989381"/>
                </a:lnTo>
                <a:lnTo>
                  <a:pt x="6254448" y="989381"/>
                </a:lnTo>
                <a:lnTo>
                  <a:pt x="6254448" y="1085336"/>
                </a:lnTo>
                <a:lnTo>
                  <a:pt x="6108544" y="1085336"/>
                </a:lnTo>
                <a:lnTo>
                  <a:pt x="6108544" y="1178662"/>
                </a:lnTo>
                <a:lnTo>
                  <a:pt x="6270221" y="1178662"/>
                </a:lnTo>
                <a:lnTo>
                  <a:pt x="6270221" y="1278560"/>
                </a:lnTo>
                <a:lnTo>
                  <a:pt x="5986300" y="1278560"/>
                </a:lnTo>
                <a:close/>
                <a:moveTo>
                  <a:pt x="5671632" y="809301"/>
                </a:moveTo>
                <a:lnTo>
                  <a:pt x="5976585" y="809301"/>
                </a:lnTo>
                <a:lnTo>
                  <a:pt x="5976585" y="913143"/>
                </a:lnTo>
                <a:lnTo>
                  <a:pt x="5884573" y="913143"/>
                </a:lnTo>
                <a:lnTo>
                  <a:pt x="5884573" y="1278560"/>
                </a:lnTo>
                <a:lnTo>
                  <a:pt x="5762329" y="1278560"/>
                </a:lnTo>
                <a:lnTo>
                  <a:pt x="5762329" y="913143"/>
                </a:lnTo>
                <a:lnTo>
                  <a:pt x="5671632" y="913143"/>
                </a:lnTo>
                <a:close/>
                <a:moveTo>
                  <a:pt x="5472646" y="809301"/>
                </a:moveTo>
                <a:lnTo>
                  <a:pt x="5626436" y="809301"/>
                </a:lnTo>
                <a:lnTo>
                  <a:pt x="5740793" y="1278560"/>
                </a:lnTo>
                <a:lnTo>
                  <a:pt x="5610663" y="1278560"/>
                </a:lnTo>
                <a:lnTo>
                  <a:pt x="5598175" y="1196407"/>
                </a:lnTo>
                <a:lnTo>
                  <a:pt x="5500906" y="1196407"/>
                </a:lnTo>
                <a:lnTo>
                  <a:pt x="5488419" y="1278560"/>
                </a:lnTo>
                <a:lnTo>
                  <a:pt x="5370300" y="1278560"/>
                </a:lnTo>
                <a:lnTo>
                  <a:pt x="5370300" y="1271988"/>
                </a:lnTo>
                <a:lnTo>
                  <a:pt x="5363206" y="1266258"/>
                </a:lnTo>
                <a:close/>
                <a:moveTo>
                  <a:pt x="5033800" y="809301"/>
                </a:moveTo>
                <a:lnTo>
                  <a:pt x="5225053" y="809301"/>
                </a:lnTo>
                <a:cubicBezTo>
                  <a:pt x="5248275" y="809301"/>
                  <a:pt x="5268101" y="812368"/>
                  <a:pt x="5284532" y="818503"/>
                </a:cubicBezTo>
                <a:cubicBezTo>
                  <a:pt x="5300963" y="824637"/>
                  <a:pt x="5314326" y="833290"/>
                  <a:pt x="5324622" y="844463"/>
                </a:cubicBezTo>
                <a:cubicBezTo>
                  <a:pt x="5334919" y="855636"/>
                  <a:pt x="5342368" y="868890"/>
                  <a:pt x="5346968" y="884225"/>
                </a:cubicBezTo>
                <a:cubicBezTo>
                  <a:pt x="5351569" y="899560"/>
                  <a:pt x="5353869" y="916210"/>
                  <a:pt x="5353869" y="934174"/>
                </a:cubicBezTo>
                <a:cubicBezTo>
                  <a:pt x="5353869" y="965721"/>
                  <a:pt x="5347516" y="991134"/>
                  <a:pt x="5334809" y="1010412"/>
                </a:cubicBezTo>
                <a:cubicBezTo>
                  <a:pt x="5322103" y="1029691"/>
                  <a:pt x="5301729" y="1041521"/>
                  <a:pt x="5273688" y="1045902"/>
                </a:cubicBezTo>
                <a:lnTo>
                  <a:pt x="5273688" y="1047217"/>
                </a:lnTo>
                <a:cubicBezTo>
                  <a:pt x="5303043" y="1049846"/>
                  <a:pt x="5323198" y="1060142"/>
                  <a:pt x="5334152" y="1078106"/>
                </a:cubicBezTo>
                <a:cubicBezTo>
                  <a:pt x="5345106" y="1096071"/>
                  <a:pt x="5350583" y="1120826"/>
                  <a:pt x="5350583" y="1152373"/>
                </a:cubicBezTo>
                <a:lnTo>
                  <a:pt x="5350583" y="1192464"/>
                </a:lnTo>
                <a:cubicBezTo>
                  <a:pt x="5350583" y="1198598"/>
                  <a:pt x="5350583" y="1204951"/>
                  <a:pt x="5350583" y="1211523"/>
                </a:cubicBezTo>
                <a:cubicBezTo>
                  <a:pt x="5350583" y="1218095"/>
                  <a:pt x="5350802" y="1224339"/>
                  <a:pt x="5351240" y="1230254"/>
                </a:cubicBezTo>
                <a:cubicBezTo>
                  <a:pt x="5351678" y="1236169"/>
                  <a:pt x="5352336" y="1241536"/>
                  <a:pt x="5353212" y="1246356"/>
                </a:cubicBezTo>
                <a:cubicBezTo>
                  <a:pt x="5354088" y="1251176"/>
                  <a:pt x="5355184" y="1254900"/>
                  <a:pt x="5356498" y="1257529"/>
                </a:cubicBezTo>
                <a:cubicBezTo>
                  <a:pt x="5358250" y="1260158"/>
                  <a:pt x="5360003" y="1262677"/>
                  <a:pt x="5361756" y="1265087"/>
                </a:cubicBezTo>
                <a:lnTo>
                  <a:pt x="5363206" y="1266258"/>
                </a:lnTo>
                <a:lnTo>
                  <a:pt x="5360260" y="1278560"/>
                </a:lnTo>
                <a:lnTo>
                  <a:pt x="5240169" y="1278560"/>
                </a:lnTo>
                <a:cubicBezTo>
                  <a:pt x="5237101" y="1272426"/>
                  <a:pt x="5234802" y="1265197"/>
                  <a:pt x="5233268" y="1256872"/>
                </a:cubicBezTo>
                <a:cubicBezTo>
                  <a:pt x="5231734" y="1248547"/>
                  <a:pt x="5230639" y="1240222"/>
                  <a:pt x="5229982" y="1231897"/>
                </a:cubicBezTo>
                <a:cubicBezTo>
                  <a:pt x="5229325" y="1223572"/>
                  <a:pt x="5228886" y="1215576"/>
                  <a:pt x="5228668" y="1207908"/>
                </a:cubicBezTo>
                <a:cubicBezTo>
                  <a:pt x="5228448" y="1200241"/>
                  <a:pt x="5228339" y="1193997"/>
                  <a:pt x="5228339" y="1189177"/>
                </a:cubicBezTo>
                <a:lnTo>
                  <a:pt x="5228339" y="1157631"/>
                </a:lnTo>
                <a:cubicBezTo>
                  <a:pt x="5228339" y="1144486"/>
                  <a:pt x="5227682" y="1133532"/>
                  <a:pt x="5226367" y="1124769"/>
                </a:cubicBezTo>
                <a:cubicBezTo>
                  <a:pt x="5225053" y="1116006"/>
                  <a:pt x="5222752" y="1109106"/>
                  <a:pt x="5219466" y="1104067"/>
                </a:cubicBezTo>
                <a:cubicBezTo>
                  <a:pt x="5216180" y="1099028"/>
                  <a:pt x="5212017" y="1095523"/>
                  <a:pt x="5206979" y="1093551"/>
                </a:cubicBezTo>
                <a:cubicBezTo>
                  <a:pt x="5201940" y="1091579"/>
                  <a:pt x="5195696" y="1090594"/>
                  <a:pt x="5188248" y="1090594"/>
                </a:cubicBezTo>
                <a:lnTo>
                  <a:pt x="5156044" y="1090594"/>
                </a:lnTo>
                <a:lnTo>
                  <a:pt x="5156044" y="1278560"/>
                </a:lnTo>
                <a:lnTo>
                  <a:pt x="5033800" y="1278560"/>
                </a:lnTo>
                <a:close/>
                <a:moveTo>
                  <a:pt x="4719132" y="809301"/>
                </a:moveTo>
                <a:lnTo>
                  <a:pt x="5024085" y="809301"/>
                </a:lnTo>
                <a:lnTo>
                  <a:pt x="5024085" y="913143"/>
                </a:lnTo>
                <a:lnTo>
                  <a:pt x="4932073" y="913143"/>
                </a:lnTo>
                <a:lnTo>
                  <a:pt x="4932073" y="1278560"/>
                </a:lnTo>
                <a:lnTo>
                  <a:pt x="4809829" y="1278560"/>
                </a:lnTo>
                <a:lnTo>
                  <a:pt x="4809829" y="913143"/>
                </a:lnTo>
                <a:lnTo>
                  <a:pt x="4719132" y="913143"/>
                </a:lnTo>
                <a:close/>
                <a:moveTo>
                  <a:pt x="3581399" y="809301"/>
                </a:moveTo>
                <a:lnTo>
                  <a:pt x="3764765" y="809301"/>
                </a:lnTo>
                <a:cubicBezTo>
                  <a:pt x="3787987" y="809301"/>
                  <a:pt x="3808142" y="813026"/>
                  <a:pt x="3825230" y="820474"/>
                </a:cubicBezTo>
                <a:cubicBezTo>
                  <a:pt x="3842318" y="827923"/>
                  <a:pt x="3856448" y="838110"/>
                  <a:pt x="3867621" y="851035"/>
                </a:cubicBezTo>
                <a:cubicBezTo>
                  <a:pt x="3878794" y="863961"/>
                  <a:pt x="3887009" y="879186"/>
                  <a:pt x="3892267" y="896712"/>
                </a:cubicBezTo>
                <a:cubicBezTo>
                  <a:pt x="3897524" y="914238"/>
                  <a:pt x="3900153" y="933298"/>
                  <a:pt x="3900153" y="953891"/>
                </a:cubicBezTo>
                <a:cubicBezTo>
                  <a:pt x="3900153" y="1002526"/>
                  <a:pt x="3887118" y="1039002"/>
                  <a:pt x="3861048" y="1063319"/>
                </a:cubicBezTo>
                <a:cubicBezTo>
                  <a:pt x="3834979" y="1087636"/>
                  <a:pt x="3796750" y="1099795"/>
                  <a:pt x="3746363" y="1099795"/>
                </a:cubicBezTo>
                <a:lnTo>
                  <a:pt x="3703643" y="1099795"/>
                </a:lnTo>
                <a:lnTo>
                  <a:pt x="3703643" y="1278560"/>
                </a:lnTo>
                <a:lnTo>
                  <a:pt x="3581399" y="1278560"/>
                </a:lnTo>
                <a:close/>
                <a:moveTo>
                  <a:pt x="3428999" y="809301"/>
                </a:moveTo>
                <a:lnTo>
                  <a:pt x="3551243" y="809301"/>
                </a:lnTo>
                <a:lnTo>
                  <a:pt x="3551243" y="1278560"/>
                </a:lnTo>
                <a:lnTo>
                  <a:pt x="3428999" y="1278560"/>
                </a:lnTo>
                <a:close/>
                <a:moveTo>
                  <a:pt x="3071650" y="809301"/>
                </a:moveTo>
                <a:lnTo>
                  <a:pt x="3193893" y="809301"/>
                </a:lnTo>
                <a:lnTo>
                  <a:pt x="3193893" y="981494"/>
                </a:lnTo>
                <a:lnTo>
                  <a:pt x="3268817" y="981494"/>
                </a:lnTo>
                <a:lnTo>
                  <a:pt x="3268817" y="809301"/>
                </a:lnTo>
                <a:lnTo>
                  <a:pt x="3391061" y="809301"/>
                </a:lnTo>
                <a:lnTo>
                  <a:pt x="3391061" y="1278560"/>
                </a:lnTo>
                <a:lnTo>
                  <a:pt x="3268817" y="1278560"/>
                </a:lnTo>
                <a:lnTo>
                  <a:pt x="3268817" y="1085336"/>
                </a:lnTo>
                <a:lnTo>
                  <a:pt x="3193893" y="1085336"/>
                </a:lnTo>
                <a:lnTo>
                  <a:pt x="3193893" y="1278560"/>
                </a:lnTo>
                <a:lnTo>
                  <a:pt x="3071650" y="1278560"/>
                </a:lnTo>
                <a:close/>
                <a:moveTo>
                  <a:pt x="2376325" y="809301"/>
                </a:moveTo>
                <a:lnTo>
                  <a:pt x="2567577" y="809301"/>
                </a:lnTo>
                <a:cubicBezTo>
                  <a:pt x="2590799" y="809301"/>
                  <a:pt x="2610626" y="812368"/>
                  <a:pt x="2627056" y="818503"/>
                </a:cubicBezTo>
                <a:cubicBezTo>
                  <a:pt x="2643487" y="824637"/>
                  <a:pt x="2656850" y="833290"/>
                  <a:pt x="2667147" y="844463"/>
                </a:cubicBezTo>
                <a:cubicBezTo>
                  <a:pt x="2677443" y="855636"/>
                  <a:pt x="2684892" y="868890"/>
                  <a:pt x="2689493" y="884225"/>
                </a:cubicBezTo>
                <a:cubicBezTo>
                  <a:pt x="2694093" y="899560"/>
                  <a:pt x="2696393" y="916210"/>
                  <a:pt x="2696393" y="934174"/>
                </a:cubicBezTo>
                <a:cubicBezTo>
                  <a:pt x="2696393" y="965721"/>
                  <a:pt x="2690040" y="991134"/>
                  <a:pt x="2677334" y="1010412"/>
                </a:cubicBezTo>
                <a:cubicBezTo>
                  <a:pt x="2664627" y="1029691"/>
                  <a:pt x="2644253" y="1041521"/>
                  <a:pt x="2616212" y="1045902"/>
                </a:cubicBezTo>
                <a:lnTo>
                  <a:pt x="2616212" y="1047217"/>
                </a:lnTo>
                <a:cubicBezTo>
                  <a:pt x="2645568" y="1049846"/>
                  <a:pt x="2665723" y="1060142"/>
                  <a:pt x="2676677" y="1078106"/>
                </a:cubicBezTo>
                <a:cubicBezTo>
                  <a:pt x="2687630" y="1096071"/>
                  <a:pt x="2693107" y="1120826"/>
                  <a:pt x="2693107" y="1152373"/>
                </a:cubicBezTo>
                <a:lnTo>
                  <a:pt x="2693107" y="1192464"/>
                </a:lnTo>
                <a:cubicBezTo>
                  <a:pt x="2693107" y="1198598"/>
                  <a:pt x="2693107" y="1204951"/>
                  <a:pt x="2693107" y="1211523"/>
                </a:cubicBezTo>
                <a:cubicBezTo>
                  <a:pt x="2693107" y="1218095"/>
                  <a:pt x="2693326" y="1224339"/>
                  <a:pt x="2693764" y="1230254"/>
                </a:cubicBezTo>
                <a:cubicBezTo>
                  <a:pt x="2694202" y="1236169"/>
                  <a:pt x="2694860" y="1241536"/>
                  <a:pt x="2695736" y="1246356"/>
                </a:cubicBezTo>
                <a:cubicBezTo>
                  <a:pt x="2696612" y="1251176"/>
                  <a:pt x="2697708" y="1254900"/>
                  <a:pt x="2699022" y="1257529"/>
                </a:cubicBezTo>
                <a:cubicBezTo>
                  <a:pt x="2700775" y="1260158"/>
                  <a:pt x="2702527" y="1262677"/>
                  <a:pt x="2704280" y="1265087"/>
                </a:cubicBezTo>
                <a:cubicBezTo>
                  <a:pt x="2706033" y="1267497"/>
                  <a:pt x="2708881" y="1269797"/>
                  <a:pt x="2712824" y="1271988"/>
                </a:cubicBezTo>
                <a:lnTo>
                  <a:pt x="2712824" y="1278560"/>
                </a:lnTo>
                <a:lnTo>
                  <a:pt x="2582693" y="1278560"/>
                </a:lnTo>
                <a:cubicBezTo>
                  <a:pt x="2579626" y="1272426"/>
                  <a:pt x="2577326" y="1265197"/>
                  <a:pt x="2575792" y="1256872"/>
                </a:cubicBezTo>
                <a:cubicBezTo>
                  <a:pt x="2574259" y="1248547"/>
                  <a:pt x="2573164" y="1240222"/>
                  <a:pt x="2572506" y="1231897"/>
                </a:cubicBezTo>
                <a:cubicBezTo>
                  <a:pt x="2571849" y="1223572"/>
                  <a:pt x="2571411" y="1215576"/>
                  <a:pt x="2571192" y="1207908"/>
                </a:cubicBezTo>
                <a:cubicBezTo>
                  <a:pt x="2570973" y="1200241"/>
                  <a:pt x="2570863" y="1193997"/>
                  <a:pt x="2570863" y="1189177"/>
                </a:cubicBezTo>
                <a:lnTo>
                  <a:pt x="2570863" y="1157631"/>
                </a:lnTo>
                <a:cubicBezTo>
                  <a:pt x="2570863" y="1144486"/>
                  <a:pt x="2570206" y="1133532"/>
                  <a:pt x="2568892" y="1124769"/>
                </a:cubicBezTo>
                <a:cubicBezTo>
                  <a:pt x="2567577" y="1116006"/>
                  <a:pt x="2565277" y="1109106"/>
                  <a:pt x="2561991" y="1104067"/>
                </a:cubicBezTo>
                <a:cubicBezTo>
                  <a:pt x="2558705" y="1099028"/>
                  <a:pt x="2554542" y="1095523"/>
                  <a:pt x="2549503" y="1093551"/>
                </a:cubicBezTo>
                <a:cubicBezTo>
                  <a:pt x="2544465" y="1091579"/>
                  <a:pt x="2538221" y="1090594"/>
                  <a:pt x="2530773" y="1090594"/>
                </a:cubicBezTo>
                <a:lnTo>
                  <a:pt x="2498569" y="1090594"/>
                </a:lnTo>
                <a:lnTo>
                  <a:pt x="2498569" y="1278560"/>
                </a:lnTo>
                <a:lnTo>
                  <a:pt x="2376325" y="1278560"/>
                </a:lnTo>
                <a:close/>
                <a:moveTo>
                  <a:pt x="2062000" y="809301"/>
                </a:moveTo>
                <a:lnTo>
                  <a:pt x="2340006" y="809301"/>
                </a:lnTo>
                <a:lnTo>
                  <a:pt x="2340006" y="909200"/>
                </a:lnTo>
                <a:lnTo>
                  <a:pt x="2184244" y="909200"/>
                </a:lnTo>
                <a:lnTo>
                  <a:pt x="2184244" y="989381"/>
                </a:lnTo>
                <a:lnTo>
                  <a:pt x="2330147" y="989381"/>
                </a:lnTo>
                <a:lnTo>
                  <a:pt x="2330147" y="1085336"/>
                </a:lnTo>
                <a:lnTo>
                  <a:pt x="2184244" y="1085336"/>
                </a:lnTo>
                <a:lnTo>
                  <a:pt x="2184244" y="1178662"/>
                </a:lnTo>
                <a:lnTo>
                  <a:pt x="2345921" y="1178662"/>
                </a:lnTo>
                <a:lnTo>
                  <a:pt x="2345921" y="1278560"/>
                </a:lnTo>
                <a:lnTo>
                  <a:pt x="2062000" y="1278560"/>
                </a:lnTo>
                <a:close/>
                <a:moveTo>
                  <a:pt x="1690525" y="809301"/>
                </a:moveTo>
                <a:lnTo>
                  <a:pt x="1827227" y="809301"/>
                </a:lnTo>
                <a:lnTo>
                  <a:pt x="1906094" y="1098480"/>
                </a:lnTo>
                <a:lnTo>
                  <a:pt x="1907409" y="1098480"/>
                </a:lnTo>
                <a:lnTo>
                  <a:pt x="1907409" y="809301"/>
                </a:lnTo>
                <a:lnTo>
                  <a:pt x="2021766" y="809301"/>
                </a:lnTo>
                <a:lnTo>
                  <a:pt x="2021766" y="1278560"/>
                </a:lnTo>
                <a:lnTo>
                  <a:pt x="1887692" y="1278560"/>
                </a:lnTo>
                <a:lnTo>
                  <a:pt x="1806196" y="988724"/>
                </a:lnTo>
                <a:lnTo>
                  <a:pt x="1804882" y="988724"/>
                </a:lnTo>
                <a:lnTo>
                  <a:pt x="1804882" y="1278560"/>
                </a:lnTo>
                <a:lnTo>
                  <a:pt x="1690525" y="1278560"/>
                </a:lnTo>
                <a:close/>
                <a:moveTo>
                  <a:pt x="1375857" y="809301"/>
                </a:moveTo>
                <a:lnTo>
                  <a:pt x="1680809" y="809301"/>
                </a:lnTo>
                <a:lnTo>
                  <a:pt x="1680809" y="913143"/>
                </a:lnTo>
                <a:lnTo>
                  <a:pt x="1588797" y="913143"/>
                </a:lnTo>
                <a:lnTo>
                  <a:pt x="1588797" y="1278560"/>
                </a:lnTo>
                <a:lnTo>
                  <a:pt x="1466554" y="1278560"/>
                </a:lnTo>
                <a:lnTo>
                  <a:pt x="1466554" y="913143"/>
                </a:lnTo>
                <a:lnTo>
                  <a:pt x="1375857" y="913143"/>
                </a:lnTo>
                <a:close/>
                <a:moveTo>
                  <a:pt x="1052350" y="809301"/>
                </a:moveTo>
                <a:lnTo>
                  <a:pt x="1243602" y="809301"/>
                </a:lnTo>
                <a:cubicBezTo>
                  <a:pt x="1266824" y="809301"/>
                  <a:pt x="1286651" y="812368"/>
                  <a:pt x="1303081" y="818503"/>
                </a:cubicBezTo>
                <a:cubicBezTo>
                  <a:pt x="1319512" y="824637"/>
                  <a:pt x="1332875" y="833290"/>
                  <a:pt x="1343172" y="844463"/>
                </a:cubicBezTo>
                <a:cubicBezTo>
                  <a:pt x="1353468" y="855636"/>
                  <a:pt x="1360917" y="868890"/>
                  <a:pt x="1365517" y="884225"/>
                </a:cubicBezTo>
                <a:cubicBezTo>
                  <a:pt x="1370118" y="899560"/>
                  <a:pt x="1372418" y="916210"/>
                  <a:pt x="1372418" y="934174"/>
                </a:cubicBezTo>
                <a:cubicBezTo>
                  <a:pt x="1372418" y="965721"/>
                  <a:pt x="1366065" y="991134"/>
                  <a:pt x="1353359" y="1010412"/>
                </a:cubicBezTo>
                <a:cubicBezTo>
                  <a:pt x="1340652" y="1029691"/>
                  <a:pt x="1320279" y="1041521"/>
                  <a:pt x="1292237" y="1045902"/>
                </a:cubicBezTo>
                <a:lnTo>
                  <a:pt x="1292237" y="1047217"/>
                </a:lnTo>
                <a:cubicBezTo>
                  <a:pt x="1321593" y="1049846"/>
                  <a:pt x="1341748" y="1060142"/>
                  <a:pt x="1352701" y="1078106"/>
                </a:cubicBezTo>
                <a:cubicBezTo>
                  <a:pt x="1363655" y="1096071"/>
                  <a:pt x="1369132" y="1120826"/>
                  <a:pt x="1369132" y="1152373"/>
                </a:cubicBezTo>
                <a:lnTo>
                  <a:pt x="1369132" y="1192464"/>
                </a:lnTo>
                <a:cubicBezTo>
                  <a:pt x="1369132" y="1198598"/>
                  <a:pt x="1369132" y="1204951"/>
                  <a:pt x="1369132" y="1211523"/>
                </a:cubicBezTo>
                <a:cubicBezTo>
                  <a:pt x="1369132" y="1218095"/>
                  <a:pt x="1369351" y="1224339"/>
                  <a:pt x="1369789" y="1230254"/>
                </a:cubicBezTo>
                <a:cubicBezTo>
                  <a:pt x="1370227" y="1236169"/>
                  <a:pt x="1370885" y="1241536"/>
                  <a:pt x="1371761" y="1246356"/>
                </a:cubicBezTo>
                <a:cubicBezTo>
                  <a:pt x="1372637" y="1251176"/>
                  <a:pt x="1373733" y="1254900"/>
                  <a:pt x="1375047" y="1257529"/>
                </a:cubicBezTo>
                <a:cubicBezTo>
                  <a:pt x="1376800" y="1260158"/>
                  <a:pt x="1378552" y="1262677"/>
                  <a:pt x="1380305" y="1265087"/>
                </a:cubicBezTo>
                <a:cubicBezTo>
                  <a:pt x="1382057" y="1267497"/>
                  <a:pt x="1384905" y="1269797"/>
                  <a:pt x="1388849" y="1271988"/>
                </a:cubicBezTo>
                <a:lnTo>
                  <a:pt x="1388849" y="1278560"/>
                </a:lnTo>
                <a:lnTo>
                  <a:pt x="1258718" y="1278560"/>
                </a:lnTo>
                <a:cubicBezTo>
                  <a:pt x="1255652" y="1272426"/>
                  <a:pt x="1253351" y="1265197"/>
                  <a:pt x="1251817" y="1256872"/>
                </a:cubicBezTo>
                <a:cubicBezTo>
                  <a:pt x="1250284" y="1248547"/>
                  <a:pt x="1249189" y="1240222"/>
                  <a:pt x="1248531" y="1231897"/>
                </a:cubicBezTo>
                <a:cubicBezTo>
                  <a:pt x="1247874" y="1223572"/>
                  <a:pt x="1247436" y="1215576"/>
                  <a:pt x="1247217" y="1207908"/>
                </a:cubicBezTo>
                <a:cubicBezTo>
                  <a:pt x="1246998" y="1200241"/>
                  <a:pt x="1246889" y="1193997"/>
                  <a:pt x="1246889" y="1189177"/>
                </a:cubicBezTo>
                <a:lnTo>
                  <a:pt x="1246889" y="1157631"/>
                </a:lnTo>
                <a:cubicBezTo>
                  <a:pt x="1246889" y="1144486"/>
                  <a:pt x="1246231" y="1133532"/>
                  <a:pt x="1244917" y="1124769"/>
                </a:cubicBezTo>
                <a:cubicBezTo>
                  <a:pt x="1243602" y="1116006"/>
                  <a:pt x="1241302" y="1109106"/>
                  <a:pt x="1238016" y="1104067"/>
                </a:cubicBezTo>
                <a:cubicBezTo>
                  <a:pt x="1234730" y="1099028"/>
                  <a:pt x="1230567" y="1095523"/>
                  <a:pt x="1225529" y="1093551"/>
                </a:cubicBezTo>
                <a:cubicBezTo>
                  <a:pt x="1220490" y="1091579"/>
                  <a:pt x="1214247" y="1090594"/>
                  <a:pt x="1206798" y="1090594"/>
                </a:cubicBezTo>
                <a:lnTo>
                  <a:pt x="1174594" y="1090594"/>
                </a:lnTo>
                <a:lnTo>
                  <a:pt x="1174594" y="1278560"/>
                </a:lnTo>
                <a:lnTo>
                  <a:pt x="1054493" y="1278560"/>
                </a:lnTo>
                <a:lnTo>
                  <a:pt x="1052350" y="1269767"/>
                </a:lnTo>
                <a:close/>
                <a:moveTo>
                  <a:pt x="786345" y="809301"/>
                </a:moveTo>
                <a:lnTo>
                  <a:pt x="940136" y="809301"/>
                </a:lnTo>
                <a:lnTo>
                  <a:pt x="1052350" y="1269767"/>
                </a:lnTo>
                <a:lnTo>
                  <a:pt x="1052350" y="1278560"/>
                </a:lnTo>
                <a:lnTo>
                  <a:pt x="924362" y="1278560"/>
                </a:lnTo>
                <a:lnTo>
                  <a:pt x="911875" y="1196407"/>
                </a:lnTo>
                <a:lnTo>
                  <a:pt x="814606" y="1196407"/>
                </a:lnTo>
                <a:lnTo>
                  <a:pt x="802119" y="1278560"/>
                </a:lnTo>
                <a:lnTo>
                  <a:pt x="673960" y="1278560"/>
                </a:lnTo>
                <a:close/>
                <a:moveTo>
                  <a:pt x="400049" y="809301"/>
                </a:moveTo>
                <a:lnTo>
                  <a:pt x="583415" y="809301"/>
                </a:lnTo>
                <a:cubicBezTo>
                  <a:pt x="606637" y="809301"/>
                  <a:pt x="626792" y="813026"/>
                  <a:pt x="643880" y="820474"/>
                </a:cubicBezTo>
                <a:cubicBezTo>
                  <a:pt x="660968" y="827923"/>
                  <a:pt x="675098" y="838110"/>
                  <a:pt x="686271" y="851035"/>
                </a:cubicBezTo>
                <a:cubicBezTo>
                  <a:pt x="697444" y="863961"/>
                  <a:pt x="705659" y="879186"/>
                  <a:pt x="710917" y="896712"/>
                </a:cubicBezTo>
                <a:cubicBezTo>
                  <a:pt x="716174" y="914238"/>
                  <a:pt x="718803" y="933298"/>
                  <a:pt x="718803" y="953891"/>
                </a:cubicBezTo>
                <a:cubicBezTo>
                  <a:pt x="718803" y="1002526"/>
                  <a:pt x="705769" y="1039002"/>
                  <a:pt x="679698" y="1063319"/>
                </a:cubicBezTo>
                <a:cubicBezTo>
                  <a:pt x="653629" y="1087636"/>
                  <a:pt x="615400" y="1099795"/>
                  <a:pt x="565013" y="1099795"/>
                </a:cubicBezTo>
                <a:lnTo>
                  <a:pt x="522293" y="1099795"/>
                </a:lnTo>
                <a:lnTo>
                  <a:pt x="522293" y="1278560"/>
                </a:lnTo>
                <a:lnTo>
                  <a:pt x="400049" y="1278560"/>
                </a:lnTo>
                <a:close/>
                <a:moveTo>
                  <a:pt x="6467561" y="800100"/>
                </a:moveTo>
                <a:cubicBezTo>
                  <a:pt x="6489029" y="800100"/>
                  <a:pt x="6508855" y="802948"/>
                  <a:pt x="6527039" y="808644"/>
                </a:cubicBezTo>
                <a:cubicBezTo>
                  <a:pt x="6545222" y="814340"/>
                  <a:pt x="6560886" y="823541"/>
                  <a:pt x="6574031" y="836248"/>
                </a:cubicBezTo>
                <a:cubicBezTo>
                  <a:pt x="6587175" y="848954"/>
                  <a:pt x="6597471" y="865275"/>
                  <a:pt x="6604920" y="885211"/>
                </a:cubicBezTo>
                <a:cubicBezTo>
                  <a:pt x="6612369" y="905147"/>
                  <a:pt x="6616093" y="929355"/>
                  <a:pt x="6616093" y="957834"/>
                </a:cubicBezTo>
                <a:lnTo>
                  <a:pt x="6497793" y="957834"/>
                </a:lnTo>
                <a:cubicBezTo>
                  <a:pt x="6497793" y="932860"/>
                  <a:pt x="6495601" y="914676"/>
                  <a:pt x="6491221" y="903285"/>
                </a:cubicBezTo>
                <a:cubicBezTo>
                  <a:pt x="6486839" y="889702"/>
                  <a:pt x="6477419" y="882911"/>
                  <a:pt x="6462959" y="882911"/>
                </a:cubicBezTo>
                <a:cubicBezTo>
                  <a:pt x="6452881" y="882911"/>
                  <a:pt x="6444886" y="885320"/>
                  <a:pt x="6438971" y="890140"/>
                </a:cubicBezTo>
                <a:cubicBezTo>
                  <a:pt x="6433056" y="894960"/>
                  <a:pt x="6428675" y="903504"/>
                  <a:pt x="6425826" y="915772"/>
                </a:cubicBezTo>
                <a:cubicBezTo>
                  <a:pt x="6422978" y="928040"/>
                  <a:pt x="6421116" y="944580"/>
                  <a:pt x="6420240" y="965392"/>
                </a:cubicBezTo>
                <a:cubicBezTo>
                  <a:pt x="6419363" y="986205"/>
                  <a:pt x="6418925" y="1012384"/>
                  <a:pt x="6418925" y="1043931"/>
                </a:cubicBezTo>
                <a:cubicBezTo>
                  <a:pt x="6418925" y="1075478"/>
                  <a:pt x="6419363" y="1101657"/>
                  <a:pt x="6420240" y="1122469"/>
                </a:cubicBezTo>
                <a:cubicBezTo>
                  <a:pt x="6421116" y="1143281"/>
                  <a:pt x="6422978" y="1159821"/>
                  <a:pt x="6425826" y="1172090"/>
                </a:cubicBezTo>
                <a:cubicBezTo>
                  <a:pt x="6428675" y="1184358"/>
                  <a:pt x="6432837" y="1192902"/>
                  <a:pt x="6438314" y="1197721"/>
                </a:cubicBezTo>
                <a:cubicBezTo>
                  <a:pt x="6443791" y="1202541"/>
                  <a:pt x="6451129" y="1204951"/>
                  <a:pt x="6460331" y="1204951"/>
                </a:cubicBezTo>
                <a:cubicBezTo>
                  <a:pt x="6466903" y="1204951"/>
                  <a:pt x="6472709" y="1203636"/>
                  <a:pt x="6477747" y="1201008"/>
                </a:cubicBezTo>
                <a:cubicBezTo>
                  <a:pt x="6482785" y="1198379"/>
                  <a:pt x="6487057" y="1193449"/>
                  <a:pt x="6490563" y="1186220"/>
                </a:cubicBezTo>
                <a:cubicBezTo>
                  <a:pt x="6494068" y="1178990"/>
                  <a:pt x="6496807" y="1168913"/>
                  <a:pt x="6498778" y="1155988"/>
                </a:cubicBezTo>
                <a:cubicBezTo>
                  <a:pt x="6500750" y="1143062"/>
                  <a:pt x="6501736" y="1126522"/>
                  <a:pt x="6501736" y="1106367"/>
                </a:cubicBezTo>
                <a:lnTo>
                  <a:pt x="6458359" y="1106367"/>
                </a:lnTo>
                <a:lnTo>
                  <a:pt x="6458359" y="1023557"/>
                </a:lnTo>
                <a:lnTo>
                  <a:pt x="6616093" y="1023557"/>
                </a:lnTo>
                <a:lnTo>
                  <a:pt x="6616093" y="1278560"/>
                </a:lnTo>
                <a:lnTo>
                  <a:pt x="6533283" y="1278560"/>
                </a:lnTo>
                <a:lnTo>
                  <a:pt x="6530653" y="1237155"/>
                </a:lnTo>
                <a:lnTo>
                  <a:pt x="6529339" y="1237155"/>
                </a:lnTo>
                <a:cubicBezTo>
                  <a:pt x="6525396" y="1247232"/>
                  <a:pt x="6519809" y="1255557"/>
                  <a:pt x="6512581" y="1262130"/>
                </a:cubicBezTo>
                <a:cubicBezTo>
                  <a:pt x="6505351" y="1268702"/>
                  <a:pt x="6497245" y="1273631"/>
                  <a:pt x="6488263" y="1276917"/>
                </a:cubicBezTo>
                <a:cubicBezTo>
                  <a:pt x="6479281" y="1280203"/>
                  <a:pt x="6469641" y="1282504"/>
                  <a:pt x="6459345" y="1283818"/>
                </a:cubicBezTo>
                <a:cubicBezTo>
                  <a:pt x="6449048" y="1285132"/>
                  <a:pt x="6438643" y="1285790"/>
                  <a:pt x="6428127" y="1285790"/>
                </a:cubicBezTo>
                <a:cubicBezTo>
                  <a:pt x="6397017" y="1285790"/>
                  <a:pt x="6372481" y="1280641"/>
                  <a:pt x="6354518" y="1270345"/>
                </a:cubicBezTo>
                <a:cubicBezTo>
                  <a:pt x="6336553" y="1260048"/>
                  <a:pt x="6322971" y="1244604"/>
                  <a:pt x="6313769" y="1224010"/>
                </a:cubicBezTo>
                <a:cubicBezTo>
                  <a:pt x="6304569" y="1203417"/>
                  <a:pt x="6298763" y="1178005"/>
                  <a:pt x="6296353" y="1147772"/>
                </a:cubicBezTo>
                <a:cubicBezTo>
                  <a:pt x="6293943" y="1117540"/>
                  <a:pt x="6292739" y="1082926"/>
                  <a:pt x="6292739" y="1043931"/>
                </a:cubicBezTo>
                <a:cubicBezTo>
                  <a:pt x="6292739" y="1004497"/>
                  <a:pt x="6295039" y="969664"/>
                  <a:pt x="6299639" y="939432"/>
                </a:cubicBezTo>
                <a:cubicBezTo>
                  <a:pt x="6304240" y="909200"/>
                  <a:pt x="6313003" y="883787"/>
                  <a:pt x="6325929" y="863194"/>
                </a:cubicBezTo>
                <a:cubicBezTo>
                  <a:pt x="6338853" y="842601"/>
                  <a:pt x="6356708" y="826937"/>
                  <a:pt x="6379492" y="816202"/>
                </a:cubicBezTo>
                <a:cubicBezTo>
                  <a:pt x="6402275" y="805468"/>
                  <a:pt x="6431631" y="800100"/>
                  <a:pt x="6467561" y="800100"/>
                </a:cubicBezTo>
                <a:close/>
                <a:moveTo>
                  <a:pt x="4559922" y="800100"/>
                </a:moveTo>
                <a:cubicBezTo>
                  <a:pt x="4613376" y="800100"/>
                  <a:pt x="4652043" y="811602"/>
                  <a:pt x="4675922" y="834605"/>
                </a:cubicBezTo>
                <a:cubicBezTo>
                  <a:pt x="4699801" y="857607"/>
                  <a:pt x="4711741" y="894303"/>
                  <a:pt x="4711741" y="944690"/>
                </a:cubicBezTo>
                <a:lnTo>
                  <a:pt x="4597383" y="944690"/>
                </a:lnTo>
                <a:lnTo>
                  <a:pt x="4597383" y="933517"/>
                </a:lnTo>
                <a:cubicBezTo>
                  <a:pt x="4597383" y="919496"/>
                  <a:pt x="4594535" y="907557"/>
                  <a:pt x="4588840" y="897698"/>
                </a:cubicBezTo>
                <a:cubicBezTo>
                  <a:pt x="4583144" y="887840"/>
                  <a:pt x="4574380" y="882911"/>
                  <a:pt x="4562551" y="882911"/>
                </a:cubicBezTo>
                <a:cubicBezTo>
                  <a:pt x="4549406" y="882911"/>
                  <a:pt x="4539767" y="887183"/>
                  <a:pt x="4533633" y="895726"/>
                </a:cubicBezTo>
                <a:cubicBezTo>
                  <a:pt x="4527499" y="904270"/>
                  <a:pt x="4524432" y="913800"/>
                  <a:pt x="4524432" y="924316"/>
                </a:cubicBezTo>
                <a:cubicBezTo>
                  <a:pt x="4524432" y="939651"/>
                  <a:pt x="4529361" y="951810"/>
                  <a:pt x="4539219" y="960792"/>
                </a:cubicBezTo>
                <a:cubicBezTo>
                  <a:pt x="4549078" y="969774"/>
                  <a:pt x="4561455" y="977551"/>
                  <a:pt x="4576352" y="984123"/>
                </a:cubicBezTo>
                <a:cubicBezTo>
                  <a:pt x="4591250" y="990696"/>
                  <a:pt x="4607242" y="997377"/>
                  <a:pt x="4624330" y="1004169"/>
                </a:cubicBezTo>
                <a:cubicBezTo>
                  <a:pt x="4641418" y="1010960"/>
                  <a:pt x="4657410" y="1019833"/>
                  <a:pt x="4672307" y="1030786"/>
                </a:cubicBezTo>
                <a:cubicBezTo>
                  <a:pt x="4687204" y="1041740"/>
                  <a:pt x="4699582" y="1056089"/>
                  <a:pt x="4709441" y="1073835"/>
                </a:cubicBezTo>
                <a:cubicBezTo>
                  <a:pt x="4719299" y="1091579"/>
                  <a:pt x="4724227" y="1114692"/>
                  <a:pt x="4724228" y="1143172"/>
                </a:cubicBezTo>
                <a:cubicBezTo>
                  <a:pt x="4724227" y="1193121"/>
                  <a:pt x="4709988" y="1229378"/>
                  <a:pt x="4681509" y="1251943"/>
                </a:cubicBezTo>
                <a:cubicBezTo>
                  <a:pt x="4653028" y="1274507"/>
                  <a:pt x="4611842" y="1285790"/>
                  <a:pt x="4557950" y="1285790"/>
                </a:cubicBezTo>
                <a:cubicBezTo>
                  <a:pt x="4532537" y="1285790"/>
                  <a:pt x="4510082" y="1283708"/>
                  <a:pt x="4490585" y="1279546"/>
                </a:cubicBezTo>
                <a:cubicBezTo>
                  <a:pt x="4471087" y="1275384"/>
                  <a:pt x="4454656" y="1268154"/>
                  <a:pt x="4441293" y="1257858"/>
                </a:cubicBezTo>
                <a:cubicBezTo>
                  <a:pt x="4427929" y="1247561"/>
                  <a:pt x="4417742" y="1234088"/>
                  <a:pt x="4410731" y="1217438"/>
                </a:cubicBezTo>
                <a:cubicBezTo>
                  <a:pt x="4403721" y="1200788"/>
                  <a:pt x="4400216" y="1180195"/>
                  <a:pt x="4400216" y="1155659"/>
                </a:cubicBezTo>
                <a:lnTo>
                  <a:pt x="4400216" y="1139228"/>
                </a:lnTo>
                <a:lnTo>
                  <a:pt x="4518517" y="1139228"/>
                </a:lnTo>
                <a:lnTo>
                  <a:pt x="4518517" y="1150401"/>
                </a:lnTo>
                <a:cubicBezTo>
                  <a:pt x="4518517" y="1170556"/>
                  <a:pt x="4522241" y="1184686"/>
                  <a:pt x="4529689" y="1192792"/>
                </a:cubicBezTo>
                <a:cubicBezTo>
                  <a:pt x="4537138" y="1200898"/>
                  <a:pt x="4546777" y="1204951"/>
                  <a:pt x="4558607" y="1204951"/>
                </a:cubicBezTo>
                <a:cubicBezTo>
                  <a:pt x="4571314" y="1204951"/>
                  <a:pt x="4581062" y="1200569"/>
                  <a:pt x="4587854" y="1191806"/>
                </a:cubicBezTo>
                <a:cubicBezTo>
                  <a:pt x="4594645" y="1183043"/>
                  <a:pt x="4598040" y="1172309"/>
                  <a:pt x="4598041" y="1159602"/>
                </a:cubicBezTo>
                <a:cubicBezTo>
                  <a:pt x="4598040" y="1144267"/>
                  <a:pt x="4593331" y="1132108"/>
                  <a:pt x="4583910" y="1123126"/>
                </a:cubicBezTo>
                <a:cubicBezTo>
                  <a:pt x="4574490" y="1114144"/>
                  <a:pt x="4562660" y="1106477"/>
                  <a:pt x="4548420" y="1100123"/>
                </a:cubicBezTo>
                <a:cubicBezTo>
                  <a:pt x="4534180" y="1093770"/>
                  <a:pt x="4518735" y="1087308"/>
                  <a:pt x="4502086" y="1080735"/>
                </a:cubicBezTo>
                <a:cubicBezTo>
                  <a:pt x="4485436" y="1074163"/>
                  <a:pt x="4469991" y="1065619"/>
                  <a:pt x="4455751" y="1055104"/>
                </a:cubicBezTo>
                <a:cubicBezTo>
                  <a:pt x="4441512" y="1044588"/>
                  <a:pt x="4429681" y="1030786"/>
                  <a:pt x="4420262" y="1013698"/>
                </a:cubicBezTo>
                <a:cubicBezTo>
                  <a:pt x="4410841" y="996611"/>
                  <a:pt x="4406131" y="974265"/>
                  <a:pt x="4406131" y="946661"/>
                </a:cubicBezTo>
                <a:cubicBezTo>
                  <a:pt x="4406131" y="898903"/>
                  <a:pt x="4418837" y="862537"/>
                  <a:pt x="4444250" y="837562"/>
                </a:cubicBezTo>
                <a:cubicBezTo>
                  <a:pt x="4469663" y="812588"/>
                  <a:pt x="4508220" y="800100"/>
                  <a:pt x="4559922" y="800100"/>
                </a:cubicBezTo>
                <a:close/>
                <a:moveTo>
                  <a:pt x="4064622" y="800100"/>
                </a:moveTo>
                <a:cubicBezTo>
                  <a:pt x="4118076" y="800100"/>
                  <a:pt x="4156742" y="811602"/>
                  <a:pt x="4180622" y="834605"/>
                </a:cubicBezTo>
                <a:cubicBezTo>
                  <a:pt x="4204501" y="857607"/>
                  <a:pt x="4216440" y="894303"/>
                  <a:pt x="4216440" y="944690"/>
                </a:cubicBezTo>
                <a:lnTo>
                  <a:pt x="4102083" y="944690"/>
                </a:lnTo>
                <a:lnTo>
                  <a:pt x="4102083" y="933517"/>
                </a:lnTo>
                <a:cubicBezTo>
                  <a:pt x="4102083" y="919496"/>
                  <a:pt x="4099235" y="907557"/>
                  <a:pt x="4093540" y="897698"/>
                </a:cubicBezTo>
                <a:cubicBezTo>
                  <a:pt x="4087844" y="887840"/>
                  <a:pt x="4079080" y="882911"/>
                  <a:pt x="4067251" y="882911"/>
                </a:cubicBezTo>
                <a:cubicBezTo>
                  <a:pt x="4054106" y="882911"/>
                  <a:pt x="4044467" y="887183"/>
                  <a:pt x="4038333" y="895726"/>
                </a:cubicBezTo>
                <a:cubicBezTo>
                  <a:pt x="4032198" y="904270"/>
                  <a:pt x="4029132" y="913800"/>
                  <a:pt x="4029132" y="924316"/>
                </a:cubicBezTo>
                <a:cubicBezTo>
                  <a:pt x="4029132" y="939651"/>
                  <a:pt x="4034061" y="951810"/>
                  <a:pt x="4043919" y="960792"/>
                </a:cubicBezTo>
                <a:cubicBezTo>
                  <a:pt x="4053777" y="969774"/>
                  <a:pt x="4066155" y="977551"/>
                  <a:pt x="4081052" y="984123"/>
                </a:cubicBezTo>
                <a:cubicBezTo>
                  <a:pt x="4095949" y="990696"/>
                  <a:pt x="4111942" y="997377"/>
                  <a:pt x="4129029" y="1004169"/>
                </a:cubicBezTo>
                <a:cubicBezTo>
                  <a:pt x="4146117" y="1010960"/>
                  <a:pt x="4162110" y="1019833"/>
                  <a:pt x="4177007" y="1030786"/>
                </a:cubicBezTo>
                <a:cubicBezTo>
                  <a:pt x="4191904" y="1041740"/>
                  <a:pt x="4204282" y="1056089"/>
                  <a:pt x="4214141" y="1073835"/>
                </a:cubicBezTo>
                <a:cubicBezTo>
                  <a:pt x="4223998" y="1091579"/>
                  <a:pt x="4228927" y="1114692"/>
                  <a:pt x="4228928" y="1143172"/>
                </a:cubicBezTo>
                <a:cubicBezTo>
                  <a:pt x="4228927" y="1193121"/>
                  <a:pt x="4214688" y="1229378"/>
                  <a:pt x="4186208" y="1251943"/>
                </a:cubicBezTo>
                <a:cubicBezTo>
                  <a:pt x="4157728" y="1274507"/>
                  <a:pt x="4116542" y="1285790"/>
                  <a:pt x="4062650" y="1285790"/>
                </a:cubicBezTo>
                <a:cubicBezTo>
                  <a:pt x="4037237" y="1285790"/>
                  <a:pt x="4014782" y="1283708"/>
                  <a:pt x="3995284" y="1279546"/>
                </a:cubicBezTo>
                <a:cubicBezTo>
                  <a:pt x="3975787" y="1275384"/>
                  <a:pt x="3959356" y="1268154"/>
                  <a:pt x="3945992" y="1257858"/>
                </a:cubicBezTo>
                <a:cubicBezTo>
                  <a:pt x="3932629" y="1247561"/>
                  <a:pt x="3922442" y="1234088"/>
                  <a:pt x="3915432" y="1217438"/>
                </a:cubicBezTo>
                <a:cubicBezTo>
                  <a:pt x="3908421" y="1200788"/>
                  <a:pt x="3904916" y="1180195"/>
                  <a:pt x="3904916" y="1155659"/>
                </a:cubicBezTo>
                <a:lnTo>
                  <a:pt x="3904916" y="1139228"/>
                </a:lnTo>
                <a:lnTo>
                  <a:pt x="4023216" y="1139228"/>
                </a:lnTo>
                <a:lnTo>
                  <a:pt x="4023216" y="1150401"/>
                </a:lnTo>
                <a:cubicBezTo>
                  <a:pt x="4023216" y="1170556"/>
                  <a:pt x="4026940" y="1184686"/>
                  <a:pt x="4034389" y="1192792"/>
                </a:cubicBezTo>
                <a:cubicBezTo>
                  <a:pt x="4041838" y="1200898"/>
                  <a:pt x="4051477" y="1204951"/>
                  <a:pt x="4063307" y="1204951"/>
                </a:cubicBezTo>
                <a:cubicBezTo>
                  <a:pt x="4076014" y="1204951"/>
                  <a:pt x="4085762" y="1200569"/>
                  <a:pt x="4092554" y="1191806"/>
                </a:cubicBezTo>
                <a:cubicBezTo>
                  <a:pt x="4099345" y="1183043"/>
                  <a:pt x="4102740" y="1172309"/>
                  <a:pt x="4102740" y="1159602"/>
                </a:cubicBezTo>
                <a:cubicBezTo>
                  <a:pt x="4102740" y="1144267"/>
                  <a:pt x="4098030" y="1132108"/>
                  <a:pt x="4088610" y="1123126"/>
                </a:cubicBezTo>
                <a:cubicBezTo>
                  <a:pt x="4079190" y="1114144"/>
                  <a:pt x="4067360" y="1106477"/>
                  <a:pt x="4053120" y="1100123"/>
                </a:cubicBezTo>
                <a:cubicBezTo>
                  <a:pt x="4038880" y="1093770"/>
                  <a:pt x="4023435" y="1087308"/>
                  <a:pt x="4006786" y="1080735"/>
                </a:cubicBezTo>
                <a:cubicBezTo>
                  <a:pt x="3990136" y="1074163"/>
                  <a:pt x="3974691" y="1065619"/>
                  <a:pt x="3960451" y="1055104"/>
                </a:cubicBezTo>
                <a:cubicBezTo>
                  <a:pt x="3946212" y="1044588"/>
                  <a:pt x="3934381" y="1030786"/>
                  <a:pt x="3924961" y="1013698"/>
                </a:cubicBezTo>
                <a:cubicBezTo>
                  <a:pt x="3915541" y="996611"/>
                  <a:pt x="3910831" y="974265"/>
                  <a:pt x="3910831" y="946661"/>
                </a:cubicBezTo>
                <a:cubicBezTo>
                  <a:pt x="3910831" y="898903"/>
                  <a:pt x="3923537" y="862537"/>
                  <a:pt x="3948950" y="837562"/>
                </a:cubicBezTo>
                <a:cubicBezTo>
                  <a:pt x="3974363" y="812588"/>
                  <a:pt x="4012920" y="800100"/>
                  <a:pt x="4064622" y="800100"/>
                </a:cubicBezTo>
                <a:close/>
                <a:moveTo>
                  <a:pt x="2883521" y="800100"/>
                </a:moveTo>
                <a:cubicBezTo>
                  <a:pt x="2936976" y="800100"/>
                  <a:pt x="2975642" y="811602"/>
                  <a:pt x="2999522" y="834605"/>
                </a:cubicBezTo>
                <a:cubicBezTo>
                  <a:pt x="3023401" y="857607"/>
                  <a:pt x="3035340" y="894303"/>
                  <a:pt x="3035340" y="944690"/>
                </a:cubicBezTo>
                <a:lnTo>
                  <a:pt x="2920983" y="944690"/>
                </a:lnTo>
                <a:lnTo>
                  <a:pt x="2920983" y="933517"/>
                </a:lnTo>
                <a:cubicBezTo>
                  <a:pt x="2920983" y="919496"/>
                  <a:pt x="2918135" y="907557"/>
                  <a:pt x="2912440" y="897698"/>
                </a:cubicBezTo>
                <a:cubicBezTo>
                  <a:pt x="2906743" y="887840"/>
                  <a:pt x="2897980" y="882911"/>
                  <a:pt x="2886150" y="882911"/>
                </a:cubicBezTo>
                <a:cubicBezTo>
                  <a:pt x="2873006" y="882911"/>
                  <a:pt x="2863366" y="887183"/>
                  <a:pt x="2857232" y="895726"/>
                </a:cubicBezTo>
                <a:cubicBezTo>
                  <a:pt x="2851098" y="904270"/>
                  <a:pt x="2848031" y="913800"/>
                  <a:pt x="2848031" y="924316"/>
                </a:cubicBezTo>
                <a:cubicBezTo>
                  <a:pt x="2848031" y="939651"/>
                  <a:pt x="2852960" y="951810"/>
                  <a:pt x="2862819" y="960792"/>
                </a:cubicBezTo>
                <a:cubicBezTo>
                  <a:pt x="2872677" y="969774"/>
                  <a:pt x="2885055" y="977551"/>
                  <a:pt x="2899952" y="984123"/>
                </a:cubicBezTo>
                <a:cubicBezTo>
                  <a:pt x="2914849" y="990696"/>
                  <a:pt x="2930841" y="997377"/>
                  <a:pt x="2947929" y="1004169"/>
                </a:cubicBezTo>
                <a:cubicBezTo>
                  <a:pt x="2965017" y="1010960"/>
                  <a:pt x="2981010" y="1019833"/>
                  <a:pt x="2995907" y="1030786"/>
                </a:cubicBezTo>
                <a:cubicBezTo>
                  <a:pt x="3010804" y="1041740"/>
                  <a:pt x="3023182" y="1056089"/>
                  <a:pt x="3033040" y="1073835"/>
                </a:cubicBezTo>
                <a:cubicBezTo>
                  <a:pt x="3042899" y="1091579"/>
                  <a:pt x="3047828" y="1114692"/>
                  <a:pt x="3047828" y="1143172"/>
                </a:cubicBezTo>
                <a:cubicBezTo>
                  <a:pt x="3047828" y="1193121"/>
                  <a:pt x="3033588" y="1229378"/>
                  <a:pt x="3005108" y="1251943"/>
                </a:cubicBezTo>
                <a:cubicBezTo>
                  <a:pt x="2976628" y="1274507"/>
                  <a:pt x="2935442" y="1285790"/>
                  <a:pt x="2881550" y="1285790"/>
                </a:cubicBezTo>
                <a:cubicBezTo>
                  <a:pt x="2856137" y="1285790"/>
                  <a:pt x="2833682" y="1283708"/>
                  <a:pt x="2814185" y="1279546"/>
                </a:cubicBezTo>
                <a:cubicBezTo>
                  <a:pt x="2794686" y="1275384"/>
                  <a:pt x="2778256" y="1268154"/>
                  <a:pt x="2764892" y="1257858"/>
                </a:cubicBezTo>
                <a:cubicBezTo>
                  <a:pt x="2751529" y="1247561"/>
                  <a:pt x="2741342" y="1234088"/>
                  <a:pt x="2734331" y="1217438"/>
                </a:cubicBezTo>
                <a:cubicBezTo>
                  <a:pt x="2727321" y="1200788"/>
                  <a:pt x="2723816" y="1180195"/>
                  <a:pt x="2723816" y="1155659"/>
                </a:cubicBezTo>
                <a:lnTo>
                  <a:pt x="2723816" y="1139228"/>
                </a:lnTo>
                <a:lnTo>
                  <a:pt x="2842116" y="1139228"/>
                </a:lnTo>
                <a:lnTo>
                  <a:pt x="2842116" y="1150401"/>
                </a:lnTo>
                <a:cubicBezTo>
                  <a:pt x="2842116" y="1170556"/>
                  <a:pt x="2845841" y="1184686"/>
                  <a:pt x="2853289" y="1192792"/>
                </a:cubicBezTo>
                <a:cubicBezTo>
                  <a:pt x="2860738" y="1200898"/>
                  <a:pt x="2870377" y="1204951"/>
                  <a:pt x="2882207" y="1204951"/>
                </a:cubicBezTo>
                <a:cubicBezTo>
                  <a:pt x="2894913" y="1204951"/>
                  <a:pt x="2904662" y="1200569"/>
                  <a:pt x="2911453" y="1191806"/>
                </a:cubicBezTo>
                <a:cubicBezTo>
                  <a:pt x="2918245" y="1183043"/>
                  <a:pt x="2921641" y="1172309"/>
                  <a:pt x="2921641" y="1159602"/>
                </a:cubicBezTo>
                <a:cubicBezTo>
                  <a:pt x="2921641" y="1144267"/>
                  <a:pt x="2916930" y="1132108"/>
                  <a:pt x="2907510" y="1123126"/>
                </a:cubicBezTo>
                <a:cubicBezTo>
                  <a:pt x="2898090" y="1114144"/>
                  <a:pt x="2886260" y="1106477"/>
                  <a:pt x="2872020" y="1100123"/>
                </a:cubicBezTo>
                <a:cubicBezTo>
                  <a:pt x="2857780" y="1093770"/>
                  <a:pt x="2842335" y="1087308"/>
                  <a:pt x="2825686" y="1080735"/>
                </a:cubicBezTo>
                <a:cubicBezTo>
                  <a:pt x="2809036" y="1074163"/>
                  <a:pt x="2793591" y="1065619"/>
                  <a:pt x="2779351" y="1055104"/>
                </a:cubicBezTo>
                <a:cubicBezTo>
                  <a:pt x="2765111" y="1044588"/>
                  <a:pt x="2753281" y="1030786"/>
                  <a:pt x="2743861" y="1013698"/>
                </a:cubicBezTo>
                <a:cubicBezTo>
                  <a:pt x="2734441" y="996611"/>
                  <a:pt x="2729731" y="974265"/>
                  <a:pt x="2729731" y="946661"/>
                </a:cubicBezTo>
                <a:cubicBezTo>
                  <a:pt x="2729731" y="898903"/>
                  <a:pt x="2742437" y="862537"/>
                  <a:pt x="2767850" y="837562"/>
                </a:cubicBezTo>
                <a:cubicBezTo>
                  <a:pt x="2793262" y="812588"/>
                  <a:pt x="2831820" y="800100"/>
                  <a:pt x="2883521" y="800100"/>
                </a:cubicBezTo>
                <a:close/>
                <a:moveTo>
                  <a:pt x="6444233" y="105156"/>
                </a:moveTo>
                <a:lnTo>
                  <a:pt x="6410715" y="304295"/>
                </a:lnTo>
                <a:lnTo>
                  <a:pt x="6479066" y="304295"/>
                </a:lnTo>
                <a:lnTo>
                  <a:pt x="6445547" y="105156"/>
                </a:lnTo>
                <a:close/>
                <a:moveTo>
                  <a:pt x="3862958" y="105156"/>
                </a:moveTo>
                <a:lnTo>
                  <a:pt x="3829440" y="304295"/>
                </a:lnTo>
                <a:lnTo>
                  <a:pt x="3897791" y="304295"/>
                </a:lnTo>
                <a:lnTo>
                  <a:pt x="3864272" y="105156"/>
                </a:lnTo>
                <a:close/>
                <a:moveTo>
                  <a:pt x="7127719" y="97270"/>
                </a:moveTo>
                <a:lnTo>
                  <a:pt x="7127719" y="390392"/>
                </a:lnTo>
                <a:lnTo>
                  <a:pt x="7152036" y="390392"/>
                </a:lnTo>
                <a:cubicBezTo>
                  <a:pt x="7163865" y="390392"/>
                  <a:pt x="7173286" y="388749"/>
                  <a:pt x="7180297" y="385463"/>
                </a:cubicBezTo>
                <a:cubicBezTo>
                  <a:pt x="7187307" y="382177"/>
                  <a:pt x="7192674" y="375276"/>
                  <a:pt x="7196399" y="364760"/>
                </a:cubicBezTo>
                <a:cubicBezTo>
                  <a:pt x="7200123" y="354245"/>
                  <a:pt x="7202533" y="339347"/>
                  <a:pt x="7203628" y="320069"/>
                </a:cubicBezTo>
                <a:cubicBezTo>
                  <a:pt x="7204723" y="300790"/>
                  <a:pt x="7205271" y="275378"/>
                  <a:pt x="7205271" y="243831"/>
                </a:cubicBezTo>
                <a:cubicBezTo>
                  <a:pt x="7205271" y="212284"/>
                  <a:pt x="7204723" y="186871"/>
                  <a:pt x="7203628" y="167593"/>
                </a:cubicBezTo>
                <a:cubicBezTo>
                  <a:pt x="7202533" y="148314"/>
                  <a:pt x="7200123" y="133417"/>
                  <a:pt x="7196399" y="122901"/>
                </a:cubicBezTo>
                <a:cubicBezTo>
                  <a:pt x="7192674" y="112386"/>
                  <a:pt x="7187307" y="105485"/>
                  <a:pt x="7180297" y="102199"/>
                </a:cubicBezTo>
                <a:cubicBezTo>
                  <a:pt x="7173286" y="98913"/>
                  <a:pt x="7163865" y="97270"/>
                  <a:pt x="7152036" y="97270"/>
                </a:cubicBezTo>
                <a:close/>
                <a:moveTo>
                  <a:pt x="1974693" y="97270"/>
                </a:moveTo>
                <a:lnTo>
                  <a:pt x="1974693" y="207683"/>
                </a:lnTo>
                <a:lnTo>
                  <a:pt x="1999011" y="207683"/>
                </a:lnTo>
                <a:cubicBezTo>
                  <a:pt x="2016537" y="207683"/>
                  <a:pt x="2029462" y="202535"/>
                  <a:pt x="2037787" y="192239"/>
                </a:cubicBezTo>
                <a:cubicBezTo>
                  <a:pt x="2046112" y="181942"/>
                  <a:pt x="2050275" y="168469"/>
                  <a:pt x="2050275" y="151819"/>
                </a:cubicBezTo>
                <a:cubicBezTo>
                  <a:pt x="2050275" y="132103"/>
                  <a:pt x="2046221" y="118082"/>
                  <a:pt x="2038116" y="109757"/>
                </a:cubicBezTo>
                <a:cubicBezTo>
                  <a:pt x="2030010" y="101432"/>
                  <a:pt x="2016756" y="97270"/>
                  <a:pt x="1998354" y="97270"/>
                </a:cubicBezTo>
                <a:close/>
                <a:moveTo>
                  <a:pt x="650719" y="97270"/>
                </a:moveTo>
                <a:lnTo>
                  <a:pt x="650719" y="390392"/>
                </a:lnTo>
                <a:lnTo>
                  <a:pt x="675036" y="390392"/>
                </a:lnTo>
                <a:cubicBezTo>
                  <a:pt x="686866" y="390392"/>
                  <a:pt x="696287" y="388749"/>
                  <a:pt x="703297" y="385463"/>
                </a:cubicBezTo>
                <a:cubicBezTo>
                  <a:pt x="710307" y="382177"/>
                  <a:pt x="715674" y="375276"/>
                  <a:pt x="719399" y="364760"/>
                </a:cubicBezTo>
                <a:cubicBezTo>
                  <a:pt x="723123" y="354245"/>
                  <a:pt x="725533" y="339347"/>
                  <a:pt x="726629" y="320069"/>
                </a:cubicBezTo>
                <a:cubicBezTo>
                  <a:pt x="727724" y="300790"/>
                  <a:pt x="728271" y="275378"/>
                  <a:pt x="728271" y="243831"/>
                </a:cubicBezTo>
                <a:cubicBezTo>
                  <a:pt x="728271" y="212284"/>
                  <a:pt x="727724" y="186871"/>
                  <a:pt x="726629" y="167593"/>
                </a:cubicBezTo>
                <a:cubicBezTo>
                  <a:pt x="725533" y="148314"/>
                  <a:pt x="723123" y="133417"/>
                  <a:pt x="719399" y="122901"/>
                </a:cubicBezTo>
                <a:cubicBezTo>
                  <a:pt x="715674" y="112386"/>
                  <a:pt x="710307" y="105485"/>
                  <a:pt x="703297" y="102199"/>
                </a:cubicBezTo>
                <a:cubicBezTo>
                  <a:pt x="696287" y="98913"/>
                  <a:pt x="686866" y="97270"/>
                  <a:pt x="675036" y="97270"/>
                </a:cubicBezTo>
                <a:close/>
                <a:moveTo>
                  <a:pt x="7005475" y="9201"/>
                </a:moveTo>
                <a:lnTo>
                  <a:pt x="7182925" y="9201"/>
                </a:lnTo>
                <a:cubicBezTo>
                  <a:pt x="7218415" y="9201"/>
                  <a:pt x="7246019" y="15664"/>
                  <a:pt x="7265736" y="28590"/>
                </a:cubicBezTo>
                <a:cubicBezTo>
                  <a:pt x="7285453" y="41515"/>
                  <a:pt x="7300239" y="58822"/>
                  <a:pt x="7310099" y="80510"/>
                </a:cubicBezTo>
                <a:cubicBezTo>
                  <a:pt x="7319957" y="102199"/>
                  <a:pt x="7325981" y="127173"/>
                  <a:pt x="7328173" y="155434"/>
                </a:cubicBezTo>
                <a:cubicBezTo>
                  <a:pt x="7330363" y="183695"/>
                  <a:pt x="7331457" y="213160"/>
                  <a:pt x="7331459" y="243831"/>
                </a:cubicBezTo>
                <a:cubicBezTo>
                  <a:pt x="7331457" y="274501"/>
                  <a:pt x="7330363" y="303967"/>
                  <a:pt x="7328173" y="332228"/>
                </a:cubicBezTo>
                <a:cubicBezTo>
                  <a:pt x="7325981" y="360488"/>
                  <a:pt x="7319957" y="385463"/>
                  <a:pt x="7310099" y="407151"/>
                </a:cubicBezTo>
                <a:cubicBezTo>
                  <a:pt x="7300239" y="428840"/>
                  <a:pt x="7285453" y="446147"/>
                  <a:pt x="7265736" y="459072"/>
                </a:cubicBezTo>
                <a:cubicBezTo>
                  <a:pt x="7246019" y="471997"/>
                  <a:pt x="7218415" y="478460"/>
                  <a:pt x="7182925" y="478460"/>
                </a:cubicBezTo>
                <a:lnTo>
                  <a:pt x="7005475" y="478460"/>
                </a:lnTo>
                <a:close/>
                <a:moveTo>
                  <a:pt x="6633999" y="9201"/>
                </a:moveTo>
                <a:lnTo>
                  <a:pt x="6770703" y="9201"/>
                </a:lnTo>
                <a:lnTo>
                  <a:pt x="6849569" y="298380"/>
                </a:lnTo>
                <a:lnTo>
                  <a:pt x="6850884" y="298380"/>
                </a:lnTo>
                <a:lnTo>
                  <a:pt x="6850884" y="9201"/>
                </a:lnTo>
                <a:lnTo>
                  <a:pt x="6965241" y="9201"/>
                </a:lnTo>
                <a:lnTo>
                  <a:pt x="6965241" y="478460"/>
                </a:lnTo>
                <a:lnTo>
                  <a:pt x="6831167" y="478460"/>
                </a:lnTo>
                <a:lnTo>
                  <a:pt x="6749671" y="188624"/>
                </a:lnTo>
                <a:lnTo>
                  <a:pt x="6748357" y="188624"/>
                </a:lnTo>
                <a:lnTo>
                  <a:pt x="6748357" y="478460"/>
                </a:lnTo>
                <a:lnTo>
                  <a:pt x="6636143" y="478460"/>
                </a:lnTo>
                <a:lnTo>
                  <a:pt x="6633999" y="469667"/>
                </a:lnTo>
                <a:close/>
                <a:moveTo>
                  <a:pt x="6367995" y="9201"/>
                </a:moveTo>
                <a:lnTo>
                  <a:pt x="6521785" y="9201"/>
                </a:lnTo>
                <a:lnTo>
                  <a:pt x="6633999" y="469667"/>
                </a:lnTo>
                <a:lnTo>
                  <a:pt x="6633999" y="478460"/>
                </a:lnTo>
                <a:lnTo>
                  <a:pt x="6506012" y="478460"/>
                </a:lnTo>
                <a:lnTo>
                  <a:pt x="6493525" y="396307"/>
                </a:lnTo>
                <a:lnTo>
                  <a:pt x="6396255" y="396307"/>
                </a:lnTo>
                <a:lnTo>
                  <a:pt x="6383769" y="478460"/>
                </a:lnTo>
                <a:lnTo>
                  <a:pt x="6255609" y="478460"/>
                </a:lnTo>
                <a:close/>
                <a:moveTo>
                  <a:pt x="5843082" y="9201"/>
                </a:moveTo>
                <a:lnTo>
                  <a:pt x="6148035" y="9201"/>
                </a:lnTo>
                <a:lnTo>
                  <a:pt x="6148035" y="113043"/>
                </a:lnTo>
                <a:lnTo>
                  <a:pt x="6056023" y="113043"/>
                </a:lnTo>
                <a:lnTo>
                  <a:pt x="6056023" y="478460"/>
                </a:lnTo>
                <a:lnTo>
                  <a:pt x="5933779" y="478460"/>
                </a:lnTo>
                <a:lnTo>
                  <a:pt x="5933779" y="113043"/>
                </a:lnTo>
                <a:lnTo>
                  <a:pt x="5843082" y="113043"/>
                </a:lnTo>
                <a:close/>
                <a:moveTo>
                  <a:pt x="5500525" y="9201"/>
                </a:moveTo>
                <a:lnTo>
                  <a:pt x="5637227" y="9201"/>
                </a:lnTo>
                <a:lnTo>
                  <a:pt x="5716095" y="298380"/>
                </a:lnTo>
                <a:lnTo>
                  <a:pt x="5717409" y="298380"/>
                </a:lnTo>
                <a:lnTo>
                  <a:pt x="5717409" y="9201"/>
                </a:lnTo>
                <a:lnTo>
                  <a:pt x="5831766" y="9201"/>
                </a:lnTo>
                <a:lnTo>
                  <a:pt x="5831766" y="478460"/>
                </a:lnTo>
                <a:lnTo>
                  <a:pt x="5697692" y="478460"/>
                </a:lnTo>
                <a:lnTo>
                  <a:pt x="5616196" y="188624"/>
                </a:lnTo>
                <a:lnTo>
                  <a:pt x="5614881" y="188624"/>
                </a:lnTo>
                <a:lnTo>
                  <a:pt x="5614881" y="478460"/>
                </a:lnTo>
                <a:lnTo>
                  <a:pt x="5500525" y="478460"/>
                </a:lnTo>
                <a:close/>
                <a:moveTo>
                  <a:pt x="5186200" y="9201"/>
                </a:moveTo>
                <a:lnTo>
                  <a:pt x="5464206" y="9201"/>
                </a:lnTo>
                <a:lnTo>
                  <a:pt x="5464206" y="109100"/>
                </a:lnTo>
                <a:lnTo>
                  <a:pt x="5308444" y="109100"/>
                </a:lnTo>
                <a:lnTo>
                  <a:pt x="5308444" y="189281"/>
                </a:lnTo>
                <a:lnTo>
                  <a:pt x="5454348" y="189281"/>
                </a:lnTo>
                <a:lnTo>
                  <a:pt x="5454348" y="285236"/>
                </a:lnTo>
                <a:lnTo>
                  <a:pt x="5308444" y="285236"/>
                </a:lnTo>
                <a:lnTo>
                  <a:pt x="5308444" y="378562"/>
                </a:lnTo>
                <a:lnTo>
                  <a:pt x="5470121" y="378562"/>
                </a:lnTo>
                <a:lnTo>
                  <a:pt x="5470121" y="478460"/>
                </a:lnTo>
                <a:lnTo>
                  <a:pt x="5186200" y="478460"/>
                </a:lnTo>
                <a:close/>
                <a:moveTo>
                  <a:pt x="4705349" y="9201"/>
                </a:moveTo>
                <a:lnTo>
                  <a:pt x="4880171" y="9201"/>
                </a:lnTo>
                <a:lnTo>
                  <a:pt x="4929463" y="287208"/>
                </a:lnTo>
                <a:lnTo>
                  <a:pt x="4930777" y="287208"/>
                </a:lnTo>
                <a:lnTo>
                  <a:pt x="4980069" y="9201"/>
                </a:lnTo>
                <a:lnTo>
                  <a:pt x="5154891" y="9201"/>
                </a:lnTo>
                <a:lnTo>
                  <a:pt x="5154891" y="478460"/>
                </a:lnTo>
                <a:lnTo>
                  <a:pt x="5040534" y="478460"/>
                </a:lnTo>
                <a:lnTo>
                  <a:pt x="5040534" y="128816"/>
                </a:lnTo>
                <a:lnTo>
                  <a:pt x="5039219" y="128816"/>
                </a:lnTo>
                <a:lnTo>
                  <a:pt x="4974154" y="478460"/>
                </a:lnTo>
                <a:lnTo>
                  <a:pt x="4886086" y="478460"/>
                </a:lnTo>
                <a:lnTo>
                  <a:pt x="4821020" y="128816"/>
                </a:lnTo>
                <a:lnTo>
                  <a:pt x="4819706" y="128816"/>
                </a:lnTo>
                <a:lnTo>
                  <a:pt x="4819706" y="478460"/>
                </a:lnTo>
                <a:lnTo>
                  <a:pt x="4705349" y="478460"/>
                </a:lnTo>
                <a:close/>
                <a:moveTo>
                  <a:pt x="4395625" y="9201"/>
                </a:moveTo>
                <a:lnTo>
                  <a:pt x="4673631" y="9201"/>
                </a:lnTo>
                <a:lnTo>
                  <a:pt x="4673631" y="109100"/>
                </a:lnTo>
                <a:lnTo>
                  <a:pt x="4517869" y="109100"/>
                </a:lnTo>
                <a:lnTo>
                  <a:pt x="4517869" y="189281"/>
                </a:lnTo>
                <a:lnTo>
                  <a:pt x="4663772" y="189281"/>
                </a:lnTo>
                <a:lnTo>
                  <a:pt x="4663772" y="285236"/>
                </a:lnTo>
                <a:lnTo>
                  <a:pt x="4517869" y="285236"/>
                </a:lnTo>
                <a:lnTo>
                  <a:pt x="4517869" y="378562"/>
                </a:lnTo>
                <a:lnTo>
                  <a:pt x="4679546" y="378562"/>
                </a:lnTo>
                <a:lnTo>
                  <a:pt x="4679546" y="478460"/>
                </a:lnTo>
                <a:lnTo>
                  <a:pt x="4395625" y="478460"/>
                </a:lnTo>
                <a:close/>
                <a:moveTo>
                  <a:pt x="3786720" y="9201"/>
                </a:moveTo>
                <a:lnTo>
                  <a:pt x="3940510" y="9201"/>
                </a:lnTo>
                <a:lnTo>
                  <a:pt x="4054868" y="478460"/>
                </a:lnTo>
                <a:lnTo>
                  <a:pt x="3924737" y="478460"/>
                </a:lnTo>
                <a:lnTo>
                  <a:pt x="3912250" y="396307"/>
                </a:lnTo>
                <a:lnTo>
                  <a:pt x="3814981" y="396307"/>
                </a:lnTo>
                <a:lnTo>
                  <a:pt x="3802493" y="478460"/>
                </a:lnTo>
                <a:lnTo>
                  <a:pt x="3682393" y="478460"/>
                </a:lnTo>
                <a:lnTo>
                  <a:pt x="3682393" y="444815"/>
                </a:lnTo>
                <a:close/>
                <a:moveTo>
                  <a:pt x="2995449" y="9201"/>
                </a:moveTo>
                <a:lnTo>
                  <a:pt x="3132152" y="9201"/>
                </a:lnTo>
                <a:lnTo>
                  <a:pt x="3211019" y="298380"/>
                </a:lnTo>
                <a:lnTo>
                  <a:pt x="3212334" y="298380"/>
                </a:lnTo>
                <a:lnTo>
                  <a:pt x="3212334" y="9201"/>
                </a:lnTo>
                <a:lnTo>
                  <a:pt x="3326691" y="9201"/>
                </a:lnTo>
                <a:lnTo>
                  <a:pt x="3326691" y="478460"/>
                </a:lnTo>
                <a:lnTo>
                  <a:pt x="3192617" y="478460"/>
                </a:lnTo>
                <a:lnTo>
                  <a:pt x="3111121" y="188624"/>
                </a:lnTo>
                <a:lnTo>
                  <a:pt x="3109807" y="188624"/>
                </a:lnTo>
                <a:lnTo>
                  <a:pt x="3109807" y="478460"/>
                </a:lnTo>
                <a:lnTo>
                  <a:pt x="2995449" y="478460"/>
                </a:lnTo>
                <a:close/>
                <a:moveTo>
                  <a:pt x="2681125" y="9201"/>
                </a:moveTo>
                <a:lnTo>
                  <a:pt x="2959131" y="9201"/>
                </a:lnTo>
                <a:lnTo>
                  <a:pt x="2959131" y="109100"/>
                </a:lnTo>
                <a:lnTo>
                  <a:pt x="2803368" y="109100"/>
                </a:lnTo>
                <a:lnTo>
                  <a:pt x="2803368" y="189281"/>
                </a:lnTo>
                <a:lnTo>
                  <a:pt x="2949272" y="189281"/>
                </a:lnTo>
                <a:lnTo>
                  <a:pt x="2949272" y="285236"/>
                </a:lnTo>
                <a:lnTo>
                  <a:pt x="2803368" y="285236"/>
                </a:lnTo>
                <a:lnTo>
                  <a:pt x="2803368" y="378562"/>
                </a:lnTo>
                <a:lnTo>
                  <a:pt x="2965046" y="378562"/>
                </a:lnTo>
                <a:lnTo>
                  <a:pt x="2965046" y="478460"/>
                </a:lnTo>
                <a:lnTo>
                  <a:pt x="2681125" y="478460"/>
                </a:lnTo>
                <a:close/>
                <a:moveTo>
                  <a:pt x="2158545" y="9201"/>
                </a:moveTo>
                <a:lnTo>
                  <a:pt x="2290647" y="9201"/>
                </a:lnTo>
                <a:lnTo>
                  <a:pt x="2336653" y="172850"/>
                </a:lnTo>
                <a:lnTo>
                  <a:pt x="2337967" y="172850"/>
                </a:lnTo>
                <a:lnTo>
                  <a:pt x="2383973" y="9201"/>
                </a:lnTo>
                <a:lnTo>
                  <a:pt x="2518047" y="9201"/>
                </a:lnTo>
                <a:lnTo>
                  <a:pt x="2398432" y="293780"/>
                </a:lnTo>
                <a:lnTo>
                  <a:pt x="2398432" y="478460"/>
                </a:lnTo>
                <a:lnTo>
                  <a:pt x="2276188" y="478460"/>
                </a:lnTo>
                <a:lnTo>
                  <a:pt x="2276188" y="293780"/>
                </a:lnTo>
                <a:close/>
                <a:moveTo>
                  <a:pt x="1852450" y="9201"/>
                </a:moveTo>
                <a:lnTo>
                  <a:pt x="2043702" y="9201"/>
                </a:lnTo>
                <a:cubicBezTo>
                  <a:pt x="2066924" y="9201"/>
                  <a:pt x="2086750" y="12269"/>
                  <a:pt x="2103181" y="18403"/>
                </a:cubicBezTo>
                <a:cubicBezTo>
                  <a:pt x="2119612" y="24537"/>
                  <a:pt x="2132975" y="33190"/>
                  <a:pt x="2143272" y="44363"/>
                </a:cubicBezTo>
                <a:cubicBezTo>
                  <a:pt x="2153569" y="55536"/>
                  <a:pt x="2161017" y="68790"/>
                  <a:pt x="2165618" y="84125"/>
                </a:cubicBezTo>
                <a:cubicBezTo>
                  <a:pt x="2170218" y="99460"/>
                  <a:pt x="2172518" y="116110"/>
                  <a:pt x="2172518" y="134074"/>
                </a:cubicBezTo>
                <a:cubicBezTo>
                  <a:pt x="2172518" y="165621"/>
                  <a:pt x="2166165" y="191034"/>
                  <a:pt x="2153459" y="210312"/>
                </a:cubicBezTo>
                <a:cubicBezTo>
                  <a:pt x="2140752" y="229591"/>
                  <a:pt x="2120378" y="241421"/>
                  <a:pt x="2092337" y="245802"/>
                </a:cubicBezTo>
                <a:lnTo>
                  <a:pt x="2092337" y="247117"/>
                </a:lnTo>
                <a:cubicBezTo>
                  <a:pt x="2121693" y="249746"/>
                  <a:pt x="2141848" y="260042"/>
                  <a:pt x="2152802" y="278006"/>
                </a:cubicBezTo>
                <a:cubicBezTo>
                  <a:pt x="2163755" y="295971"/>
                  <a:pt x="2169232" y="320726"/>
                  <a:pt x="2169232" y="352273"/>
                </a:cubicBezTo>
                <a:lnTo>
                  <a:pt x="2169232" y="392364"/>
                </a:lnTo>
                <a:cubicBezTo>
                  <a:pt x="2169232" y="398498"/>
                  <a:pt x="2169232" y="404851"/>
                  <a:pt x="2169232" y="411423"/>
                </a:cubicBezTo>
                <a:cubicBezTo>
                  <a:pt x="2169232" y="417995"/>
                  <a:pt x="2169451" y="424239"/>
                  <a:pt x="2169889" y="430154"/>
                </a:cubicBezTo>
                <a:cubicBezTo>
                  <a:pt x="2170328" y="436069"/>
                  <a:pt x="2170985" y="441436"/>
                  <a:pt x="2171861" y="446256"/>
                </a:cubicBezTo>
                <a:cubicBezTo>
                  <a:pt x="2172737" y="451076"/>
                  <a:pt x="2173833" y="454800"/>
                  <a:pt x="2175147" y="457429"/>
                </a:cubicBezTo>
                <a:cubicBezTo>
                  <a:pt x="2176900" y="460058"/>
                  <a:pt x="2178652" y="462577"/>
                  <a:pt x="2180405" y="464987"/>
                </a:cubicBezTo>
                <a:cubicBezTo>
                  <a:pt x="2182157" y="467397"/>
                  <a:pt x="2185006" y="469697"/>
                  <a:pt x="2188949" y="471888"/>
                </a:cubicBezTo>
                <a:lnTo>
                  <a:pt x="2188949" y="478460"/>
                </a:lnTo>
                <a:lnTo>
                  <a:pt x="2058819" y="478460"/>
                </a:lnTo>
                <a:cubicBezTo>
                  <a:pt x="2055751" y="472326"/>
                  <a:pt x="2053451" y="465097"/>
                  <a:pt x="2051917" y="456772"/>
                </a:cubicBezTo>
                <a:cubicBezTo>
                  <a:pt x="2050384" y="448447"/>
                  <a:pt x="2049289" y="440122"/>
                  <a:pt x="2048631" y="431797"/>
                </a:cubicBezTo>
                <a:cubicBezTo>
                  <a:pt x="2047974" y="423472"/>
                  <a:pt x="2047536" y="415476"/>
                  <a:pt x="2047317" y="407808"/>
                </a:cubicBezTo>
                <a:cubicBezTo>
                  <a:pt x="2047098" y="400141"/>
                  <a:pt x="2046988" y="393897"/>
                  <a:pt x="2046988" y="389077"/>
                </a:cubicBezTo>
                <a:lnTo>
                  <a:pt x="2046988" y="357531"/>
                </a:lnTo>
                <a:cubicBezTo>
                  <a:pt x="2046988" y="344386"/>
                  <a:pt x="2046331" y="333432"/>
                  <a:pt x="2045017" y="324669"/>
                </a:cubicBezTo>
                <a:cubicBezTo>
                  <a:pt x="2043702" y="315906"/>
                  <a:pt x="2041402" y="309006"/>
                  <a:pt x="2038116" y="303967"/>
                </a:cubicBezTo>
                <a:cubicBezTo>
                  <a:pt x="2034830" y="298928"/>
                  <a:pt x="2030667" y="295423"/>
                  <a:pt x="2025629" y="293451"/>
                </a:cubicBezTo>
                <a:cubicBezTo>
                  <a:pt x="2020590" y="291480"/>
                  <a:pt x="2014346" y="290494"/>
                  <a:pt x="2006898" y="290494"/>
                </a:cubicBezTo>
                <a:lnTo>
                  <a:pt x="1974693" y="290494"/>
                </a:lnTo>
                <a:lnTo>
                  <a:pt x="1974693" y="478460"/>
                </a:lnTo>
                <a:lnTo>
                  <a:pt x="1852450" y="478460"/>
                </a:lnTo>
                <a:close/>
                <a:moveTo>
                  <a:pt x="1537782" y="9201"/>
                </a:moveTo>
                <a:lnTo>
                  <a:pt x="1842734" y="9201"/>
                </a:lnTo>
                <a:lnTo>
                  <a:pt x="1842734" y="113043"/>
                </a:lnTo>
                <a:lnTo>
                  <a:pt x="1750723" y="113043"/>
                </a:lnTo>
                <a:lnTo>
                  <a:pt x="1750723" y="478460"/>
                </a:lnTo>
                <a:lnTo>
                  <a:pt x="1628479" y="478460"/>
                </a:lnTo>
                <a:lnTo>
                  <a:pt x="1628479" y="113043"/>
                </a:lnTo>
                <a:lnTo>
                  <a:pt x="1537782" y="113043"/>
                </a:lnTo>
                <a:close/>
                <a:moveTo>
                  <a:pt x="885167" y="9201"/>
                </a:moveTo>
                <a:lnTo>
                  <a:pt x="1007411" y="9201"/>
                </a:lnTo>
                <a:lnTo>
                  <a:pt x="1007411" y="347672"/>
                </a:lnTo>
                <a:cubicBezTo>
                  <a:pt x="1007411" y="370456"/>
                  <a:pt x="1010697" y="385682"/>
                  <a:pt x="1017270" y="393349"/>
                </a:cubicBezTo>
                <a:cubicBezTo>
                  <a:pt x="1023842" y="401017"/>
                  <a:pt x="1032823" y="404851"/>
                  <a:pt x="1044215" y="404851"/>
                </a:cubicBezTo>
                <a:cubicBezTo>
                  <a:pt x="1055607" y="404851"/>
                  <a:pt x="1064589" y="401017"/>
                  <a:pt x="1071162" y="393349"/>
                </a:cubicBezTo>
                <a:cubicBezTo>
                  <a:pt x="1077734" y="385682"/>
                  <a:pt x="1081020" y="370456"/>
                  <a:pt x="1081020" y="347672"/>
                </a:cubicBezTo>
                <a:lnTo>
                  <a:pt x="1081020" y="9201"/>
                </a:lnTo>
                <a:lnTo>
                  <a:pt x="1203264" y="9201"/>
                </a:lnTo>
                <a:lnTo>
                  <a:pt x="1203264" y="316783"/>
                </a:lnTo>
                <a:cubicBezTo>
                  <a:pt x="1203264" y="349644"/>
                  <a:pt x="1199759" y="377028"/>
                  <a:pt x="1192748" y="398936"/>
                </a:cubicBezTo>
                <a:cubicBezTo>
                  <a:pt x="1185738" y="420843"/>
                  <a:pt x="1175551" y="438369"/>
                  <a:pt x="1162187" y="451514"/>
                </a:cubicBezTo>
                <a:cubicBezTo>
                  <a:pt x="1148824" y="464658"/>
                  <a:pt x="1132284" y="473640"/>
                  <a:pt x="1112567" y="478460"/>
                </a:cubicBezTo>
                <a:cubicBezTo>
                  <a:pt x="1092850" y="483280"/>
                  <a:pt x="1070066" y="485690"/>
                  <a:pt x="1044215" y="485690"/>
                </a:cubicBezTo>
                <a:cubicBezTo>
                  <a:pt x="1018803" y="485690"/>
                  <a:pt x="996128" y="483280"/>
                  <a:pt x="976193" y="478460"/>
                </a:cubicBezTo>
                <a:cubicBezTo>
                  <a:pt x="956257" y="473640"/>
                  <a:pt x="939607" y="464658"/>
                  <a:pt x="926244" y="451514"/>
                </a:cubicBezTo>
                <a:cubicBezTo>
                  <a:pt x="912880" y="438369"/>
                  <a:pt x="902693" y="420843"/>
                  <a:pt x="895683" y="398936"/>
                </a:cubicBezTo>
                <a:cubicBezTo>
                  <a:pt x="888672" y="377028"/>
                  <a:pt x="885167" y="349644"/>
                  <a:pt x="885167" y="316783"/>
                </a:cubicBezTo>
                <a:close/>
                <a:moveTo>
                  <a:pt x="528475" y="9201"/>
                </a:moveTo>
                <a:lnTo>
                  <a:pt x="705926" y="9201"/>
                </a:lnTo>
                <a:cubicBezTo>
                  <a:pt x="741416" y="9201"/>
                  <a:pt x="769019" y="15664"/>
                  <a:pt x="788736" y="28590"/>
                </a:cubicBezTo>
                <a:cubicBezTo>
                  <a:pt x="808453" y="41515"/>
                  <a:pt x="823240" y="58822"/>
                  <a:pt x="833098" y="80510"/>
                </a:cubicBezTo>
                <a:cubicBezTo>
                  <a:pt x="842957" y="102199"/>
                  <a:pt x="848982" y="127173"/>
                  <a:pt x="851172" y="155434"/>
                </a:cubicBezTo>
                <a:cubicBezTo>
                  <a:pt x="853363" y="183695"/>
                  <a:pt x="854458" y="213160"/>
                  <a:pt x="854458" y="243831"/>
                </a:cubicBezTo>
                <a:cubicBezTo>
                  <a:pt x="854458" y="274501"/>
                  <a:pt x="853363" y="303967"/>
                  <a:pt x="851172" y="332228"/>
                </a:cubicBezTo>
                <a:cubicBezTo>
                  <a:pt x="848982" y="360488"/>
                  <a:pt x="842957" y="385463"/>
                  <a:pt x="833098" y="407151"/>
                </a:cubicBezTo>
                <a:cubicBezTo>
                  <a:pt x="823240" y="428840"/>
                  <a:pt x="808453" y="446147"/>
                  <a:pt x="788736" y="459072"/>
                </a:cubicBezTo>
                <a:cubicBezTo>
                  <a:pt x="769019" y="471997"/>
                  <a:pt x="741416" y="478460"/>
                  <a:pt x="705926" y="478460"/>
                </a:cubicBezTo>
                <a:lnTo>
                  <a:pt x="528475" y="478460"/>
                </a:lnTo>
                <a:close/>
                <a:moveTo>
                  <a:pt x="157000" y="9201"/>
                </a:moveTo>
                <a:lnTo>
                  <a:pt x="293703" y="9201"/>
                </a:lnTo>
                <a:lnTo>
                  <a:pt x="372570" y="298380"/>
                </a:lnTo>
                <a:lnTo>
                  <a:pt x="373884" y="298380"/>
                </a:lnTo>
                <a:lnTo>
                  <a:pt x="373884" y="9201"/>
                </a:lnTo>
                <a:lnTo>
                  <a:pt x="488241" y="9201"/>
                </a:lnTo>
                <a:lnTo>
                  <a:pt x="488241" y="478460"/>
                </a:lnTo>
                <a:lnTo>
                  <a:pt x="354167" y="478460"/>
                </a:lnTo>
                <a:lnTo>
                  <a:pt x="272671" y="188624"/>
                </a:lnTo>
                <a:lnTo>
                  <a:pt x="271357" y="188624"/>
                </a:lnTo>
                <a:lnTo>
                  <a:pt x="271357" y="478460"/>
                </a:lnTo>
                <a:lnTo>
                  <a:pt x="157000" y="478460"/>
                </a:lnTo>
                <a:close/>
                <a:moveTo>
                  <a:pt x="0" y="9201"/>
                </a:moveTo>
                <a:lnTo>
                  <a:pt x="122243" y="9201"/>
                </a:lnTo>
                <a:lnTo>
                  <a:pt x="122243" y="478460"/>
                </a:lnTo>
                <a:lnTo>
                  <a:pt x="0" y="478460"/>
                </a:lnTo>
                <a:close/>
                <a:moveTo>
                  <a:pt x="4219660" y="0"/>
                </a:moveTo>
                <a:cubicBezTo>
                  <a:pt x="4241129" y="0"/>
                  <a:pt x="4260955" y="2848"/>
                  <a:pt x="4279138" y="8544"/>
                </a:cubicBezTo>
                <a:cubicBezTo>
                  <a:pt x="4297322" y="14240"/>
                  <a:pt x="4312986" y="23441"/>
                  <a:pt x="4326130" y="36148"/>
                </a:cubicBezTo>
                <a:cubicBezTo>
                  <a:pt x="4339275" y="48854"/>
                  <a:pt x="4349571" y="65175"/>
                  <a:pt x="4357020" y="85111"/>
                </a:cubicBezTo>
                <a:cubicBezTo>
                  <a:pt x="4364468" y="105047"/>
                  <a:pt x="4368192" y="129255"/>
                  <a:pt x="4368193" y="157734"/>
                </a:cubicBezTo>
                <a:lnTo>
                  <a:pt x="4249892" y="157734"/>
                </a:lnTo>
                <a:cubicBezTo>
                  <a:pt x="4249892" y="132760"/>
                  <a:pt x="4247701" y="114577"/>
                  <a:pt x="4243320" y="103185"/>
                </a:cubicBezTo>
                <a:cubicBezTo>
                  <a:pt x="4238938" y="89602"/>
                  <a:pt x="4229518" y="82811"/>
                  <a:pt x="4215059" y="82811"/>
                </a:cubicBezTo>
                <a:cubicBezTo>
                  <a:pt x="4204982" y="82811"/>
                  <a:pt x="4196985" y="85220"/>
                  <a:pt x="4191070" y="90040"/>
                </a:cubicBezTo>
                <a:cubicBezTo>
                  <a:pt x="4185155" y="94860"/>
                  <a:pt x="4180774" y="103404"/>
                  <a:pt x="4177926" y="115672"/>
                </a:cubicBezTo>
                <a:cubicBezTo>
                  <a:pt x="4175078" y="127940"/>
                  <a:pt x="4173216" y="144480"/>
                  <a:pt x="4172340" y="165292"/>
                </a:cubicBezTo>
                <a:cubicBezTo>
                  <a:pt x="4171463" y="186104"/>
                  <a:pt x="4171025" y="212284"/>
                  <a:pt x="4171025" y="243831"/>
                </a:cubicBezTo>
                <a:cubicBezTo>
                  <a:pt x="4171025" y="275378"/>
                  <a:pt x="4171463" y="301557"/>
                  <a:pt x="4172340" y="322369"/>
                </a:cubicBezTo>
                <a:cubicBezTo>
                  <a:pt x="4173216" y="343181"/>
                  <a:pt x="4175078" y="359721"/>
                  <a:pt x="4177926" y="371990"/>
                </a:cubicBezTo>
                <a:cubicBezTo>
                  <a:pt x="4180774" y="384258"/>
                  <a:pt x="4184936" y="392802"/>
                  <a:pt x="4190413" y="397621"/>
                </a:cubicBezTo>
                <a:cubicBezTo>
                  <a:pt x="4195890" y="402441"/>
                  <a:pt x="4203229" y="404851"/>
                  <a:pt x="4212430" y="404851"/>
                </a:cubicBezTo>
                <a:cubicBezTo>
                  <a:pt x="4219002" y="404851"/>
                  <a:pt x="4224808" y="403536"/>
                  <a:pt x="4229847" y="400908"/>
                </a:cubicBezTo>
                <a:cubicBezTo>
                  <a:pt x="4234885" y="398279"/>
                  <a:pt x="4239157" y="393349"/>
                  <a:pt x="4242663" y="386120"/>
                </a:cubicBezTo>
                <a:cubicBezTo>
                  <a:pt x="4246168" y="378890"/>
                  <a:pt x="4248906" y="368813"/>
                  <a:pt x="4250878" y="355888"/>
                </a:cubicBezTo>
                <a:cubicBezTo>
                  <a:pt x="4252849" y="342962"/>
                  <a:pt x="4253835" y="326422"/>
                  <a:pt x="4253835" y="306267"/>
                </a:cubicBezTo>
                <a:lnTo>
                  <a:pt x="4210459" y="306267"/>
                </a:lnTo>
                <a:lnTo>
                  <a:pt x="4210459" y="223457"/>
                </a:lnTo>
                <a:lnTo>
                  <a:pt x="4368193" y="223457"/>
                </a:lnTo>
                <a:lnTo>
                  <a:pt x="4368193" y="478460"/>
                </a:lnTo>
                <a:lnTo>
                  <a:pt x="4285382" y="478460"/>
                </a:lnTo>
                <a:lnTo>
                  <a:pt x="4282753" y="437055"/>
                </a:lnTo>
                <a:lnTo>
                  <a:pt x="4281439" y="437055"/>
                </a:lnTo>
                <a:cubicBezTo>
                  <a:pt x="4277495" y="447132"/>
                  <a:pt x="4271909" y="455457"/>
                  <a:pt x="4264679" y="462029"/>
                </a:cubicBezTo>
                <a:cubicBezTo>
                  <a:pt x="4257450" y="468602"/>
                  <a:pt x="4249344" y="473531"/>
                  <a:pt x="4240362" y="476817"/>
                </a:cubicBezTo>
                <a:cubicBezTo>
                  <a:pt x="4231380" y="480103"/>
                  <a:pt x="4221741" y="482403"/>
                  <a:pt x="4211444" y="483718"/>
                </a:cubicBezTo>
                <a:cubicBezTo>
                  <a:pt x="4201148" y="485032"/>
                  <a:pt x="4190742" y="485690"/>
                  <a:pt x="4180226" y="485690"/>
                </a:cubicBezTo>
                <a:cubicBezTo>
                  <a:pt x="4149117" y="485690"/>
                  <a:pt x="4124581" y="480541"/>
                  <a:pt x="4106617" y="470245"/>
                </a:cubicBezTo>
                <a:cubicBezTo>
                  <a:pt x="4088653" y="459948"/>
                  <a:pt x="4075070" y="444503"/>
                  <a:pt x="4065869" y="423910"/>
                </a:cubicBezTo>
                <a:cubicBezTo>
                  <a:pt x="4056668" y="403317"/>
                  <a:pt x="4050862" y="377905"/>
                  <a:pt x="4048452" y="347672"/>
                </a:cubicBezTo>
                <a:cubicBezTo>
                  <a:pt x="4046043" y="317440"/>
                  <a:pt x="4044838" y="282826"/>
                  <a:pt x="4044838" y="243831"/>
                </a:cubicBezTo>
                <a:cubicBezTo>
                  <a:pt x="4044838" y="204397"/>
                  <a:pt x="4047138" y="169564"/>
                  <a:pt x="4051739" y="139332"/>
                </a:cubicBezTo>
                <a:cubicBezTo>
                  <a:pt x="4056339" y="109100"/>
                  <a:pt x="4065102" y="83687"/>
                  <a:pt x="4078028" y="63094"/>
                </a:cubicBezTo>
                <a:cubicBezTo>
                  <a:pt x="4090953" y="42501"/>
                  <a:pt x="4108808" y="26837"/>
                  <a:pt x="4131592" y="16102"/>
                </a:cubicBezTo>
                <a:cubicBezTo>
                  <a:pt x="4154375" y="5368"/>
                  <a:pt x="4183731" y="0"/>
                  <a:pt x="4219660" y="0"/>
                </a:cubicBezTo>
                <a:close/>
                <a:moveTo>
                  <a:pt x="3533860" y="0"/>
                </a:moveTo>
                <a:cubicBezTo>
                  <a:pt x="3555329" y="0"/>
                  <a:pt x="3575155" y="2848"/>
                  <a:pt x="3593339" y="8544"/>
                </a:cubicBezTo>
                <a:cubicBezTo>
                  <a:pt x="3611522" y="14240"/>
                  <a:pt x="3627186" y="23441"/>
                  <a:pt x="3640330" y="36148"/>
                </a:cubicBezTo>
                <a:cubicBezTo>
                  <a:pt x="3653475" y="48854"/>
                  <a:pt x="3663771" y="65175"/>
                  <a:pt x="3671220" y="85111"/>
                </a:cubicBezTo>
                <a:cubicBezTo>
                  <a:pt x="3678668" y="105047"/>
                  <a:pt x="3682392" y="129255"/>
                  <a:pt x="3682393" y="157734"/>
                </a:cubicBezTo>
                <a:lnTo>
                  <a:pt x="3564092" y="157734"/>
                </a:lnTo>
                <a:cubicBezTo>
                  <a:pt x="3564092" y="132760"/>
                  <a:pt x="3561901" y="114577"/>
                  <a:pt x="3557520" y="103185"/>
                </a:cubicBezTo>
                <a:cubicBezTo>
                  <a:pt x="3553138" y="89602"/>
                  <a:pt x="3543718" y="82811"/>
                  <a:pt x="3529259" y="82811"/>
                </a:cubicBezTo>
                <a:cubicBezTo>
                  <a:pt x="3519182" y="82811"/>
                  <a:pt x="3511186" y="85220"/>
                  <a:pt x="3505270" y="90040"/>
                </a:cubicBezTo>
                <a:cubicBezTo>
                  <a:pt x="3499356" y="94860"/>
                  <a:pt x="3494974" y="103404"/>
                  <a:pt x="3492126" y="115672"/>
                </a:cubicBezTo>
                <a:cubicBezTo>
                  <a:pt x="3489278" y="127940"/>
                  <a:pt x="3487416" y="144480"/>
                  <a:pt x="3486540" y="165292"/>
                </a:cubicBezTo>
                <a:cubicBezTo>
                  <a:pt x="3485663" y="186104"/>
                  <a:pt x="3485225" y="212284"/>
                  <a:pt x="3485225" y="243831"/>
                </a:cubicBezTo>
                <a:cubicBezTo>
                  <a:pt x="3485225" y="275378"/>
                  <a:pt x="3485663" y="301557"/>
                  <a:pt x="3486540" y="322369"/>
                </a:cubicBezTo>
                <a:cubicBezTo>
                  <a:pt x="3487416" y="343181"/>
                  <a:pt x="3489278" y="359721"/>
                  <a:pt x="3492126" y="371990"/>
                </a:cubicBezTo>
                <a:cubicBezTo>
                  <a:pt x="3494974" y="384258"/>
                  <a:pt x="3499136" y="392802"/>
                  <a:pt x="3504613" y="397621"/>
                </a:cubicBezTo>
                <a:cubicBezTo>
                  <a:pt x="3510090" y="402441"/>
                  <a:pt x="3517429" y="404851"/>
                  <a:pt x="3526630" y="404851"/>
                </a:cubicBezTo>
                <a:cubicBezTo>
                  <a:pt x="3533202" y="404851"/>
                  <a:pt x="3539008" y="403536"/>
                  <a:pt x="3544047" y="400908"/>
                </a:cubicBezTo>
                <a:cubicBezTo>
                  <a:pt x="3549085" y="398279"/>
                  <a:pt x="3553357" y="393349"/>
                  <a:pt x="3556863" y="386120"/>
                </a:cubicBezTo>
                <a:cubicBezTo>
                  <a:pt x="3560368" y="378890"/>
                  <a:pt x="3563106" y="368813"/>
                  <a:pt x="3565078" y="355888"/>
                </a:cubicBezTo>
                <a:cubicBezTo>
                  <a:pt x="3567049" y="342962"/>
                  <a:pt x="3568035" y="326422"/>
                  <a:pt x="3568036" y="306267"/>
                </a:cubicBezTo>
                <a:lnTo>
                  <a:pt x="3524659" y="306267"/>
                </a:lnTo>
                <a:lnTo>
                  <a:pt x="3524659" y="223457"/>
                </a:lnTo>
                <a:lnTo>
                  <a:pt x="3682393" y="223457"/>
                </a:lnTo>
                <a:lnTo>
                  <a:pt x="3682393" y="444815"/>
                </a:lnTo>
                <a:lnTo>
                  <a:pt x="3674335" y="478460"/>
                </a:lnTo>
                <a:lnTo>
                  <a:pt x="3599582" y="478460"/>
                </a:lnTo>
                <a:lnTo>
                  <a:pt x="3596953" y="437055"/>
                </a:lnTo>
                <a:lnTo>
                  <a:pt x="3595639" y="437055"/>
                </a:lnTo>
                <a:cubicBezTo>
                  <a:pt x="3591695" y="447132"/>
                  <a:pt x="3586109" y="455457"/>
                  <a:pt x="3578880" y="462029"/>
                </a:cubicBezTo>
                <a:cubicBezTo>
                  <a:pt x="3571650" y="468602"/>
                  <a:pt x="3563544" y="473531"/>
                  <a:pt x="3554563" y="476817"/>
                </a:cubicBezTo>
                <a:cubicBezTo>
                  <a:pt x="3545580" y="480103"/>
                  <a:pt x="3535941" y="482403"/>
                  <a:pt x="3525645" y="483718"/>
                </a:cubicBezTo>
                <a:cubicBezTo>
                  <a:pt x="3515348" y="485032"/>
                  <a:pt x="3504942" y="485690"/>
                  <a:pt x="3494426" y="485690"/>
                </a:cubicBezTo>
                <a:cubicBezTo>
                  <a:pt x="3463318" y="485690"/>
                  <a:pt x="3438781" y="480541"/>
                  <a:pt x="3420817" y="470245"/>
                </a:cubicBezTo>
                <a:cubicBezTo>
                  <a:pt x="3402853" y="459948"/>
                  <a:pt x="3389270" y="444503"/>
                  <a:pt x="3380069" y="423910"/>
                </a:cubicBezTo>
                <a:cubicBezTo>
                  <a:pt x="3370868" y="403317"/>
                  <a:pt x="3365063" y="377905"/>
                  <a:pt x="3362653" y="347672"/>
                </a:cubicBezTo>
                <a:cubicBezTo>
                  <a:pt x="3360243" y="317440"/>
                  <a:pt x="3359038" y="282826"/>
                  <a:pt x="3359038" y="243831"/>
                </a:cubicBezTo>
                <a:cubicBezTo>
                  <a:pt x="3359038" y="204397"/>
                  <a:pt x="3361338" y="169564"/>
                  <a:pt x="3365939" y="139332"/>
                </a:cubicBezTo>
                <a:cubicBezTo>
                  <a:pt x="3370539" y="109100"/>
                  <a:pt x="3379302" y="83687"/>
                  <a:pt x="3392228" y="63094"/>
                </a:cubicBezTo>
                <a:cubicBezTo>
                  <a:pt x="3405153" y="42501"/>
                  <a:pt x="3423008" y="26837"/>
                  <a:pt x="3445792" y="16102"/>
                </a:cubicBezTo>
                <a:cubicBezTo>
                  <a:pt x="3468575" y="5368"/>
                  <a:pt x="3497931" y="0"/>
                  <a:pt x="3533860" y="0"/>
                </a:cubicBezTo>
                <a:close/>
                <a:moveTo>
                  <a:pt x="1378571" y="0"/>
                </a:moveTo>
                <a:cubicBezTo>
                  <a:pt x="1432026" y="0"/>
                  <a:pt x="1470692" y="11502"/>
                  <a:pt x="1494572" y="34505"/>
                </a:cubicBezTo>
                <a:cubicBezTo>
                  <a:pt x="1518451" y="57507"/>
                  <a:pt x="1530391" y="94203"/>
                  <a:pt x="1530391" y="144590"/>
                </a:cubicBezTo>
                <a:lnTo>
                  <a:pt x="1416033" y="144590"/>
                </a:lnTo>
                <a:lnTo>
                  <a:pt x="1416033" y="133417"/>
                </a:lnTo>
                <a:cubicBezTo>
                  <a:pt x="1416033" y="119396"/>
                  <a:pt x="1413185" y="107457"/>
                  <a:pt x="1407489" y="97598"/>
                </a:cubicBezTo>
                <a:cubicBezTo>
                  <a:pt x="1401793" y="87740"/>
                  <a:pt x="1393030" y="82811"/>
                  <a:pt x="1381200" y="82811"/>
                </a:cubicBezTo>
                <a:cubicBezTo>
                  <a:pt x="1368056" y="82811"/>
                  <a:pt x="1358416" y="87083"/>
                  <a:pt x="1352282" y="95627"/>
                </a:cubicBezTo>
                <a:cubicBezTo>
                  <a:pt x="1346148" y="104170"/>
                  <a:pt x="1343081" y="113700"/>
                  <a:pt x="1343081" y="124216"/>
                </a:cubicBezTo>
                <a:cubicBezTo>
                  <a:pt x="1343081" y="139551"/>
                  <a:pt x="1348010" y="151710"/>
                  <a:pt x="1357869" y="160692"/>
                </a:cubicBezTo>
                <a:cubicBezTo>
                  <a:pt x="1367727" y="169674"/>
                  <a:pt x="1380105" y="177451"/>
                  <a:pt x="1395002" y="184023"/>
                </a:cubicBezTo>
                <a:cubicBezTo>
                  <a:pt x="1409899" y="190595"/>
                  <a:pt x="1425892" y="197277"/>
                  <a:pt x="1442980" y="204069"/>
                </a:cubicBezTo>
                <a:cubicBezTo>
                  <a:pt x="1460067" y="210860"/>
                  <a:pt x="1476060" y="219733"/>
                  <a:pt x="1490957" y="230686"/>
                </a:cubicBezTo>
                <a:cubicBezTo>
                  <a:pt x="1505854" y="241640"/>
                  <a:pt x="1518232" y="255989"/>
                  <a:pt x="1528090" y="273735"/>
                </a:cubicBezTo>
                <a:cubicBezTo>
                  <a:pt x="1537949" y="291480"/>
                  <a:pt x="1542878" y="314592"/>
                  <a:pt x="1542878" y="343072"/>
                </a:cubicBezTo>
                <a:cubicBezTo>
                  <a:pt x="1542878" y="393021"/>
                  <a:pt x="1528638" y="429278"/>
                  <a:pt x="1500158" y="451842"/>
                </a:cubicBezTo>
                <a:cubicBezTo>
                  <a:pt x="1471678" y="474407"/>
                  <a:pt x="1430492" y="485690"/>
                  <a:pt x="1376600" y="485690"/>
                </a:cubicBezTo>
                <a:cubicBezTo>
                  <a:pt x="1351187" y="485690"/>
                  <a:pt x="1328732" y="483608"/>
                  <a:pt x="1309234" y="479446"/>
                </a:cubicBezTo>
                <a:cubicBezTo>
                  <a:pt x="1289737" y="475283"/>
                  <a:pt x="1273306" y="468054"/>
                  <a:pt x="1259943" y="457758"/>
                </a:cubicBezTo>
                <a:cubicBezTo>
                  <a:pt x="1246579" y="447461"/>
                  <a:pt x="1236392" y="433988"/>
                  <a:pt x="1229382" y="417338"/>
                </a:cubicBezTo>
                <a:cubicBezTo>
                  <a:pt x="1222371" y="400688"/>
                  <a:pt x="1218866" y="380095"/>
                  <a:pt x="1218866" y="355559"/>
                </a:cubicBezTo>
                <a:lnTo>
                  <a:pt x="1218866" y="339128"/>
                </a:lnTo>
                <a:lnTo>
                  <a:pt x="1337166" y="339128"/>
                </a:lnTo>
                <a:lnTo>
                  <a:pt x="1337166" y="350301"/>
                </a:lnTo>
                <a:cubicBezTo>
                  <a:pt x="1337166" y="370456"/>
                  <a:pt x="1340890" y="384586"/>
                  <a:pt x="1348339" y="392692"/>
                </a:cubicBezTo>
                <a:cubicBezTo>
                  <a:pt x="1355788" y="400798"/>
                  <a:pt x="1365427" y="404851"/>
                  <a:pt x="1377257" y="404851"/>
                </a:cubicBezTo>
                <a:cubicBezTo>
                  <a:pt x="1389963" y="404851"/>
                  <a:pt x="1399712" y="400469"/>
                  <a:pt x="1406504" y="391706"/>
                </a:cubicBezTo>
                <a:cubicBezTo>
                  <a:pt x="1413295" y="382943"/>
                  <a:pt x="1416691" y="372209"/>
                  <a:pt x="1416691" y="359502"/>
                </a:cubicBezTo>
                <a:cubicBezTo>
                  <a:pt x="1416691" y="344167"/>
                  <a:pt x="1411980" y="332008"/>
                  <a:pt x="1402560" y="323026"/>
                </a:cubicBezTo>
                <a:cubicBezTo>
                  <a:pt x="1393140" y="314044"/>
                  <a:pt x="1381310" y="306377"/>
                  <a:pt x="1367070" y="300023"/>
                </a:cubicBezTo>
                <a:cubicBezTo>
                  <a:pt x="1352830" y="293670"/>
                  <a:pt x="1337385" y="287208"/>
                  <a:pt x="1320736" y="280635"/>
                </a:cubicBezTo>
                <a:cubicBezTo>
                  <a:pt x="1304086" y="274063"/>
                  <a:pt x="1288641" y="265519"/>
                  <a:pt x="1274401" y="255004"/>
                </a:cubicBezTo>
                <a:cubicBezTo>
                  <a:pt x="1260162" y="244488"/>
                  <a:pt x="1248331" y="230686"/>
                  <a:pt x="1238911" y="213598"/>
                </a:cubicBezTo>
                <a:cubicBezTo>
                  <a:pt x="1229491" y="196511"/>
                  <a:pt x="1224781" y="174165"/>
                  <a:pt x="1224781" y="146561"/>
                </a:cubicBezTo>
                <a:cubicBezTo>
                  <a:pt x="1224781" y="98803"/>
                  <a:pt x="1237487" y="62437"/>
                  <a:pt x="1262900" y="37462"/>
                </a:cubicBezTo>
                <a:cubicBezTo>
                  <a:pt x="1288313" y="12488"/>
                  <a:pt x="1326870" y="0"/>
                  <a:pt x="1378571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0" y="304800"/>
            <a:ext cx="10134600" cy="90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000" b="1" spc="-150" dirty="0">
              <a:solidFill>
                <a:srgbClr val="FFC000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2667000" y="1752600"/>
            <a:ext cx="70485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Strengthen relationships between industry and academia; determine what attracts them to West Virginia so that we can leverage it. 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Realignment of central Career Services and college Career Services activities to capitalize on industry partnerships.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network for companies to do customer discovery.</a:t>
            </a:r>
          </a:p>
          <a:p>
            <a:pPr>
              <a:buClr>
                <a:srgbClr val="FFC000"/>
              </a:buClr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[T2O] Title 1">
            <a:extLst>
              <a:ext uri="{FF2B5EF4-FFF2-40B4-BE49-F238E27FC236}">
                <a16:creationId xmlns:a16="http://schemas.microsoft.com/office/drawing/2014/main" id="{1B0F4B78-B241-8745-A1F1-766C324D5066}"/>
              </a:ext>
            </a:extLst>
          </p:cNvPr>
          <p:cNvSpPr/>
          <p:nvPr/>
        </p:nvSpPr>
        <p:spPr>
          <a:xfrm>
            <a:off x="2433723" y="338299"/>
            <a:ext cx="7515054" cy="1285790"/>
          </a:xfrm>
          <a:custGeom>
            <a:avLst/>
            <a:gdLst/>
            <a:ahLst/>
            <a:cxnLst/>
            <a:rect l="l" t="t" r="r" b="b"/>
            <a:pathLst>
              <a:path w="7515054" h="1285790">
                <a:moveTo>
                  <a:pt x="4139185" y="905256"/>
                </a:moveTo>
                <a:lnTo>
                  <a:pt x="4105666" y="1104395"/>
                </a:lnTo>
                <a:lnTo>
                  <a:pt x="4174017" y="1104395"/>
                </a:lnTo>
                <a:lnTo>
                  <a:pt x="4140499" y="905256"/>
                </a:lnTo>
                <a:close/>
                <a:moveTo>
                  <a:pt x="462534" y="905256"/>
                </a:moveTo>
                <a:lnTo>
                  <a:pt x="429016" y="1104395"/>
                </a:lnTo>
                <a:lnTo>
                  <a:pt x="497367" y="1104395"/>
                </a:lnTo>
                <a:lnTo>
                  <a:pt x="463848" y="905256"/>
                </a:lnTo>
                <a:close/>
                <a:moveTo>
                  <a:pt x="3303595" y="897370"/>
                </a:moveTo>
                <a:lnTo>
                  <a:pt x="3303595" y="1011727"/>
                </a:lnTo>
                <a:lnTo>
                  <a:pt x="3326597" y="1011727"/>
                </a:lnTo>
                <a:cubicBezTo>
                  <a:pt x="3341932" y="1011727"/>
                  <a:pt x="3353653" y="1007126"/>
                  <a:pt x="3361759" y="997925"/>
                </a:cubicBezTo>
                <a:cubicBezTo>
                  <a:pt x="3369864" y="988724"/>
                  <a:pt x="3373917" y="974265"/>
                  <a:pt x="3373917" y="954548"/>
                </a:cubicBezTo>
                <a:cubicBezTo>
                  <a:pt x="3373917" y="916429"/>
                  <a:pt x="3358144" y="897370"/>
                  <a:pt x="3326597" y="897370"/>
                </a:cubicBezTo>
                <a:close/>
                <a:moveTo>
                  <a:pt x="2098520" y="897370"/>
                </a:moveTo>
                <a:lnTo>
                  <a:pt x="2098520" y="1007783"/>
                </a:lnTo>
                <a:lnTo>
                  <a:pt x="2122837" y="1007783"/>
                </a:lnTo>
                <a:cubicBezTo>
                  <a:pt x="2140363" y="1007783"/>
                  <a:pt x="2153288" y="1002635"/>
                  <a:pt x="2161613" y="992339"/>
                </a:cubicBezTo>
                <a:cubicBezTo>
                  <a:pt x="2169938" y="982042"/>
                  <a:pt x="2174100" y="968569"/>
                  <a:pt x="2174101" y="951919"/>
                </a:cubicBezTo>
                <a:cubicBezTo>
                  <a:pt x="2174100" y="932203"/>
                  <a:pt x="2170048" y="918182"/>
                  <a:pt x="2161942" y="909857"/>
                </a:cubicBezTo>
                <a:cubicBezTo>
                  <a:pt x="2153836" y="901532"/>
                  <a:pt x="2140582" y="897370"/>
                  <a:pt x="2122180" y="897370"/>
                </a:cubicBezTo>
                <a:close/>
                <a:moveTo>
                  <a:pt x="774545" y="897370"/>
                </a:moveTo>
                <a:lnTo>
                  <a:pt x="774545" y="1007783"/>
                </a:lnTo>
                <a:lnTo>
                  <a:pt x="798862" y="1007783"/>
                </a:lnTo>
                <a:cubicBezTo>
                  <a:pt x="816388" y="1007783"/>
                  <a:pt x="829314" y="1002635"/>
                  <a:pt x="837638" y="992339"/>
                </a:cubicBezTo>
                <a:cubicBezTo>
                  <a:pt x="845963" y="982042"/>
                  <a:pt x="850126" y="968569"/>
                  <a:pt x="850126" y="951919"/>
                </a:cubicBezTo>
                <a:cubicBezTo>
                  <a:pt x="850126" y="932203"/>
                  <a:pt x="846073" y="918182"/>
                  <a:pt x="837967" y="909857"/>
                </a:cubicBezTo>
                <a:cubicBezTo>
                  <a:pt x="829861" y="901532"/>
                  <a:pt x="816607" y="897370"/>
                  <a:pt x="798205" y="897370"/>
                </a:cubicBezTo>
                <a:close/>
                <a:moveTo>
                  <a:pt x="122244" y="897370"/>
                </a:moveTo>
                <a:lnTo>
                  <a:pt x="122244" y="1011727"/>
                </a:lnTo>
                <a:lnTo>
                  <a:pt x="145247" y="1011727"/>
                </a:lnTo>
                <a:cubicBezTo>
                  <a:pt x="160582" y="1011727"/>
                  <a:pt x="172303" y="1007126"/>
                  <a:pt x="180408" y="997925"/>
                </a:cubicBezTo>
                <a:cubicBezTo>
                  <a:pt x="188514" y="988724"/>
                  <a:pt x="192567" y="974265"/>
                  <a:pt x="192567" y="954548"/>
                </a:cubicBezTo>
                <a:cubicBezTo>
                  <a:pt x="192567" y="916429"/>
                  <a:pt x="176794" y="897370"/>
                  <a:pt x="145247" y="897370"/>
                </a:cubicBezTo>
                <a:close/>
                <a:moveTo>
                  <a:pt x="5254267" y="882911"/>
                </a:moveTo>
                <a:cubicBezTo>
                  <a:pt x="5245066" y="882911"/>
                  <a:pt x="5237727" y="885320"/>
                  <a:pt x="5232250" y="890140"/>
                </a:cubicBezTo>
                <a:cubicBezTo>
                  <a:pt x="5226773" y="894960"/>
                  <a:pt x="5222611" y="903504"/>
                  <a:pt x="5219763" y="915772"/>
                </a:cubicBezTo>
                <a:cubicBezTo>
                  <a:pt x="5216915" y="928040"/>
                  <a:pt x="5215053" y="944580"/>
                  <a:pt x="5214176" y="965392"/>
                </a:cubicBezTo>
                <a:cubicBezTo>
                  <a:pt x="5213300" y="986204"/>
                  <a:pt x="5212861" y="1012384"/>
                  <a:pt x="5212862" y="1043931"/>
                </a:cubicBezTo>
                <a:cubicBezTo>
                  <a:pt x="5212861" y="1075477"/>
                  <a:pt x="5213300" y="1101657"/>
                  <a:pt x="5214176" y="1122469"/>
                </a:cubicBezTo>
                <a:cubicBezTo>
                  <a:pt x="5215053" y="1143281"/>
                  <a:pt x="5216915" y="1159821"/>
                  <a:pt x="5219763" y="1172090"/>
                </a:cubicBezTo>
                <a:cubicBezTo>
                  <a:pt x="5222611" y="1184358"/>
                  <a:pt x="5226773" y="1192902"/>
                  <a:pt x="5232250" y="1197721"/>
                </a:cubicBezTo>
                <a:cubicBezTo>
                  <a:pt x="5237727" y="1202541"/>
                  <a:pt x="5245066" y="1204951"/>
                  <a:pt x="5254267" y="1204951"/>
                </a:cubicBezTo>
                <a:cubicBezTo>
                  <a:pt x="5263468" y="1204951"/>
                  <a:pt x="5270807" y="1202541"/>
                  <a:pt x="5276284" y="1197721"/>
                </a:cubicBezTo>
                <a:cubicBezTo>
                  <a:pt x="5281761" y="1192902"/>
                  <a:pt x="5285923" y="1184358"/>
                  <a:pt x="5288771" y="1172090"/>
                </a:cubicBezTo>
                <a:cubicBezTo>
                  <a:pt x="5291619" y="1159821"/>
                  <a:pt x="5293482" y="1143281"/>
                  <a:pt x="5294358" y="1122469"/>
                </a:cubicBezTo>
                <a:cubicBezTo>
                  <a:pt x="5295234" y="1101657"/>
                  <a:pt x="5295672" y="1075477"/>
                  <a:pt x="5295672" y="1043931"/>
                </a:cubicBezTo>
                <a:cubicBezTo>
                  <a:pt x="5295672" y="1012384"/>
                  <a:pt x="5295234" y="986204"/>
                  <a:pt x="5294358" y="965392"/>
                </a:cubicBezTo>
                <a:cubicBezTo>
                  <a:pt x="5293482" y="944580"/>
                  <a:pt x="5291619" y="928040"/>
                  <a:pt x="5288771" y="915772"/>
                </a:cubicBezTo>
                <a:cubicBezTo>
                  <a:pt x="5285923" y="903504"/>
                  <a:pt x="5281761" y="894960"/>
                  <a:pt x="5276284" y="890140"/>
                </a:cubicBezTo>
                <a:cubicBezTo>
                  <a:pt x="5270807" y="885320"/>
                  <a:pt x="5263468" y="882911"/>
                  <a:pt x="5254267" y="882911"/>
                </a:cubicBezTo>
                <a:close/>
                <a:moveTo>
                  <a:pt x="6724651" y="809301"/>
                </a:moveTo>
                <a:lnTo>
                  <a:pt x="6899472" y="809301"/>
                </a:lnTo>
                <a:lnTo>
                  <a:pt x="6948764" y="1087308"/>
                </a:lnTo>
                <a:lnTo>
                  <a:pt x="6950079" y="1087308"/>
                </a:lnTo>
                <a:lnTo>
                  <a:pt x="6999370" y="809301"/>
                </a:lnTo>
                <a:lnTo>
                  <a:pt x="7174192" y="809301"/>
                </a:lnTo>
                <a:lnTo>
                  <a:pt x="7174192" y="1278560"/>
                </a:lnTo>
                <a:lnTo>
                  <a:pt x="7059835" y="1278560"/>
                </a:lnTo>
                <a:lnTo>
                  <a:pt x="7059835" y="928916"/>
                </a:lnTo>
                <a:lnTo>
                  <a:pt x="7058521" y="928916"/>
                </a:lnTo>
                <a:lnTo>
                  <a:pt x="6993455" y="1278560"/>
                </a:lnTo>
                <a:lnTo>
                  <a:pt x="6905387" y="1278560"/>
                </a:lnTo>
                <a:lnTo>
                  <a:pt x="6840321" y="928916"/>
                </a:lnTo>
                <a:lnTo>
                  <a:pt x="6839007" y="928916"/>
                </a:lnTo>
                <a:lnTo>
                  <a:pt x="6839007" y="1278560"/>
                </a:lnTo>
                <a:lnTo>
                  <a:pt x="6724651" y="1278560"/>
                </a:lnTo>
                <a:close/>
                <a:moveTo>
                  <a:pt x="6414925" y="809301"/>
                </a:moveTo>
                <a:lnTo>
                  <a:pt x="6692932" y="809301"/>
                </a:lnTo>
                <a:lnTo>
                  <a:pt x="6692932" y="909200"/>
                </a:lnTo>
                <a:lnTo>
                  <a:pt x="6537170" y="909200"/>
                </a:lnTo>
                <a:lnTo>
                  <a:pt x="6537170" y="989381"/>
                </a:lnTo>
                <a:lnTo>
                  <a:pt x="6683074" y="989381"/>
                </a:lnTo>
                <a:lnTo>
                  <a:pt x="6683074" y="1085336"/>
                </a:lnTo>
                <a:lnTo>
                  <a:pt x="6537170" y="1085336"/>
                </a:lnTo>
                <a:lnTo>
                  <a:pt x="6537170" y="1178662"/>
                </a:lnTo>
                <a:lnTo>
                  <a:pt x="6698847" y="1178662"/>
                </a:lnTo>
                <a:lnTo>
                  <a:pt x="6698847" y="1278560"/>
                </a:lnTo>
                <a:lnTo>
                  <a:pt x="6414925" y="1278560"/>
                </a:lnTo>
                <a:close/>
                <a:moveTo>
                  <a:pt x="6100258" y="809301"/>
                </a:moveTo>
                <a:lnTo>
                  <a:pt x="6405211" y="809301"/>
                </a:lnTo>
                <a:lnTo>
                  <a:pt x="6405211" y="913143"/>
                </a:lnTo>
                <a:lnTo>
                  <a:pt x="6313199" y="913143"/>
                </a:lnTo>
                <a:lnTo>
                  <a:pt x="6313199" y="1278560"/>
                </a:lnTo>
                <a:lnTo>
                  <a:pt x="6190955" y="1278560"/>
                </a:lnTo>
                <a:lnTo>
                  <a:pt x="6190955" y="913143"/>
                </a:lnTo>
                <a:lnTo>
                  <a:pt x="6100258" y="913143"/>
                </a:lnTo>
                <a:close/>
                <a:moveTo>
                  <a:pt x="5972176" y="809301"/>
                </a:moveTo>
                <a:lnTo>
                  <a:pt x="6094419" y="809301"/>
                </a:lnTo>
                <a:lnTo>
                  <a:pt x="6094419" y="1278560"/>
                </a:lnTo>
                <a:lnTo>
                  <a:pt x="5972176" y="1278560"/>
                </a:lnTo>
                <a:close/>
                <a:moveTo>
                  <a:pt x="5443376" y="809301"/>
                </a:moveTo>
                <a:lnTo>
                  <a:pt x="5580079" y="809301"/>
                </a:lnTo>
                <a:lnTo>
                  <a:pt x="5658946" y="1098480"/>
                </a:lnTo>
                <a:lnTo>
                  <a:pt x="5660260" y="1098480"/>
                </a:lnTo>
                <a:lnTo>
                  <a:pt x="5660260" y="809301"/>
                </a:lnTo>
                <a:lnTo>
                  <a:pt x="5774618" y="809301"/>
                </a:lnTo>
                <a:lnTo>
                  <a:pt x="5774618" y="1278560"/>
                </a:lnTo>
                <a:lnTo>
                  <a:pt x="5640543" y="1278560"/>
                </a:lnTo>
                <a:lnTo>
                  <a:pt x="5559048" y="988724"/>
                </a:lnTo>
                <a:lnTo>
                  <a:pt x="5557733" y="988724"/>
                </a:lnTo>
                <a:lnTo>
                  <a:pt x="5557733" y="1278560"/>
                </a:lnTo>
                <a:lnTo>
                  <a:pt x="5443376" y="1278560"/>
                </a:lnTo>
                <a:close/>
                <a:moveTo>
                  <a:pt x="4943476" y="809301"/>
                </a:moveTo>
                <a:lnTo>
                  <a:pt x="5065720" y="809301"/>
                </a:lnTo>
                <a:lnTo>
                  <a:pt x="5065720" y="1278560"/>
                </a:lnTo>
                <a:lnTo>
                  <a:pt x="4943476" y="1278560"/>
                </a:lnTo>
                <a:close/>
                <a:moveTo>
                  <a:pt x="4633408" y="809301"/>
                </a:moveTo>
                <a:lnTo>
                  <a:pt x="4938361" y="809301"/>
                </a:lnTo>
                <a:lnTo>
                  <a:pt x="4938361" y="913143"/>
                </a:lnTo>
                <a:lnTo>
                  <a:pt x="4846349" y="913143"/>
                </a:lnTo>
                <a:lnTo>
                  <a:pt x="4846349" y="1278560"/>
                </a:lnTo>
                <a:lnTo>
                  <a:pt x="4724105" y="1278560"/>
                </a:lnTo>
                <a:lnTo>
                  <a:pt x="4724105" y="913143"/>
                </a:lnTo>
                <a:lnTo>
                  <a:pt x="4633408" y="913143"/>
                </a:lnTo>
                <a:close/>
                <a:moveTo>
                  <a:pt x="4062946" y="809301"/>
                </a:moveTo>
                <a:lnTo>
                  <a:pt x="4216737" y="809301"/>
                </a:lnTo>
                <a:lnTo>
                  <a:pt x="4331094" y="1278560"/>
                </a:lnTo>
                <a:lnTo>
                  <a:pt x="4200963" y="1278560"/>
                </a:lnTo>
                <a:lnTo>
                  <a:pt x="4188476" y="1196407"/>
                </a:lnTo>
                <a:lnTo>
                  <a:pt x="4091207" y="1196407"/>
                </a:lnTo>
                <a:lnTo>
                  <a:pt x="4078720" y="1278560"/>
                </a:lnTo>
                <a:lnTo>
                  <a:pt x="3950561" y="1278560"/>
                </a:lnTo>
                <a:close/>
                <a:moveTo>
                  <a:pt x="3181350" y="809301"/>
                </a:moveTo>
                <a:lnTo>
                  <a:pt x="3364716" y="809301"/>
                </a:lnTo>
                <a:cubicBezTo>
                  <a:pt x="3387938" y="809301"/>
                  <a:pt x="3408093" y="813026"/>
                  <a:pt x="3425181" y="820474"/>
                </a:cubicBezTo>
                <a:cubicBezTo>
                  <a:pt x="3442269" y="827923"/>
                  <a:pt x="3456399" y="838110"/>
                  <a:pt x="3467572" y="851035"/>
                </a:cubicBezTo>
                <a:cubicBezTo>
                  <a:pt x="3478745" y="863961"/>
                  <a:pt x="3486960" y="879186"/>
                  <a:pt x="3492218" y="896712"/>
                </a:cubicBezTo>
                <a:cubicBezTo>
                  <a:pt x="3497475" y="914238"/>
                  <a:pt x="3500104" y="933298"/>
                  <a:pt x="3500104" y="953891"/>
                </a:cubicBezTo>
                <a:cubicBezTo>
                  <a:pt x="3500104" y="1002526"/>
                  <a:pt x="3487069" y="1039002"/>
                  <a:pt x="3460999" y="1063319"/>
                </a:cubicBezTo>
                <a:cubicBezTo>
                  <a:pt x="3434930" y="1087636"/>
                  <a:pt x="3396701" y="1099795"/>
                  <a:pt x="3346314" y="1099795"/>
                </a:cubicBezTo>
                <a:lnTo>
                  <a:pt x="3303595" y="1099795"/>
                </a:lnTo>
                <a:lnTo>
                  <a:pt x="3303595" y="1278560"/>
                </a:lnTo>
                <a:lnTo>
                  <a:pt x="3181350" y="1278560"/>
                </a:lnTo>
                <a:close/>
                <a:moveTo>
                  <a:pt x="3028950" y="809301"/>
                </a:moveTo>
                <a:lnTo>
                  <a:pt x="3151194" y="809301"/>
                </a:lnTo>
                <a:lnTo>
                  <a:pt x="3151194" y="1278560"/>
                </a:lnTo>
                <a:lnTo>
                  <a:pt x="3028950" y="1278560"/>
                </a:lnTo>
                <a:close/>
                <a:moveTo>
                  <a:pt x="2671601" y="809301"/>
                </a:moveTo>
                <a:lnTo>
                  <a:pt x="2793844" y="809301"/>
                </a:lnTo>
                <a:lnTo>
                  <a:pt x="2793844" y="981494"/>
                </a:lnTo>
                <a:lnTo>
                  <a:pt x="2868768" y="981494"/>
                </a:lnTo>
                <a:lnTo>
                  <a:pt x="2868768" y="809301"/>
                </a:lnTo>
                <a:lnTo>
                  <a:pt x="2991012" y="809301"/>
                </a:lnTo>
                <a:lnTo>
                  <a:pt x="2991012" y="1278560"/>
                </a:lnTo>
                <a:lnTo>
                  <a:pt x="2868768" y="1278560"/>
                </a:lnTo>
                <a:lnTo>
                  <a:pt x="2868768" y="1085336"/>
                </a:lnTo>
                <a:lnTo>
                  <a:pt x="2793844" y="1085336"/>
                </a:lnTo>
                <a:lnTo>
                  <a:pt x="2793844" y="1278560"/>
                </a:lnTo>
                <a:lnTo>
                  <a:pt x="2671601" y="1278560"/>
                </a:lnTo>
                <a:close/>
                <a:moveTo>
                  <a:pt x="1976276" y="809301"/>
                </a:moveTo>
                <a:lnTo>
                  <a:pt x="2167528" y="809301"/>
                </a:lnTo>
                <a:cubicBezTo>
                  <a:pt x="2190750" y="809301"/>
                  <a:pt x="2210577" y="812368"/>
                  <a:pt x="2227007" y="818503"/>
                </a:cubicBezTo>
                <a:cubicBezTo>
                  <a:pt x="2243438" y="824637"/>
                  <a:pt x="2256801" y="833290"/>
                  <a:pt x="2267098" y="844463"/>
                </a:cubicBezTo>
                <a:cubicBezTo>
                  <a:pt x="2277394" y="855636"/>
                  <a:pt x="2284843" y="868890"/>
                  <a:pt x="2289444" y="884225"/>
                </a:cubicBezTo>
                <a:cubicBezTo>
                  <a:pt x="2294044" y="899560"/>
                  <a:pt x="2296344" y="916210"/>
                  <a:pt x="2296344" y="934174"/>
                </a:cubicBezTo>
                <a:cubicBezTo>
                  <a:pt x="2296344" y="965721"/>
                  <a:pt x="2289991" y="991134"/>
                  <a:pt x="2277285" y="1010412"/>
                </a:cubicBezTo>
                <a:cubicBezTo>
                  <a:pt x="2264578" y="1029691"/>
                  <a:pt x="2244204" y="1041521"/>
                  <a:pt x="2216163" y="1045902"/>
                </a:cubicBezTo>
                <a:lnTo>
                  <a:pt x="2216163" y="1047217"/>
                </a:lnTo>
                <a:cubicBezTo>
                  <a:pt x="2245519" y="1049846"/>
                  <a:pt x="2265674" y="1060142"/>
                  <a:pt x="2276628" y="1078106"/>
                </a:cubicBezTo>
                <a:cubicBezTo>
                  <a:pt x="2287581" y="1096071"/>
                  <a:pt x="2293058" y="1120826"/>
                  <a:pt x="2293058" y="1152373"/>
                </a:cubicBezTo>
                <a:lnTo>
                  <a:pt x="2293058" y="1192464"/>
                </a:lnTo>
                <a:cubicBezTo>
                  <a:pt x="2293058" y="1198598"/>
                  <a:pt x="2293058" y="1204951"/>
                  <a:pt x="2293058" y="1211523"/>
                </a:cubicBezTo>
                <a:cubicBezTo>
                  <a:pt x="2293058" y="1218095"/>
                  <a:pt x="2293277" y="1224339"/>
                  <a:pt x="2293715" y="1230254"/>
                </a:cubicBezTo>
                <a:cubicBezTo>
                  <a:pt x="2294153" y="1236169"/>
                  <a:pt x="2294811" y="1241536"/>
                  <a:pt x="2295687" y="1246356"/>
                </a:cubicBezTo>
                <a:cubicBezTo>
                  <a:pt x="2296563" y="1251176"/>
                  <a:pt x="2297659" y="1254900"/>
                  <a:pt x="2298973" y="1257529"/>
                </a:cubicBezTo>
                <a:cubicBezTo>
                  <a:pt x="2300726" y="1260158"/>
                  <a:pt x="2302479" y="1262677"/>
                  <a:pt x="2304231" y="1265087"/>
                </a:cubicBezTo>
                <a:cubicBezTo>
                  <a:pt x="2305984" y="1267497"/>
                  <a:pt x="2308832" y="1269797"/>
                  <a:pt x="2312775" y="1271988"/>
                </a:cubicBezTo>
                <a:lnTo>
                  <a:pt x="2312775" y="1278560"/>
                </a:lnTo>
                <a:lnTo>
                  <a:pt x="2182645" y="1278560"/>
                </a:lnTo>
                <a:cubicBezTo>
                  <a:pt x="2179577" y="1272426"/>
                  <a:pt x="2177277" y="1265196"/>
                  <a:pt x="2175744" y="1256872"/>
                </a:cubicBezTo>
                <a:cubicBezTo>
                  <a:pt x="2174210" y="1248547"/>
                  <a:pt x="2173114" y="1240222"/>
                  <a:pt x="2172457" y="1231897"/>
                </a:cubicBezTo>
                <a:cubicBezTo>
                  <a:pt x="2171800" y="1223572"/>
                  <a:pt x="2171362" y="1215576"/>
                  <a:pt x="2171143" y="1207908"/>
                </a:cubicBezTo>
                <a:cubicBezTo>
                  <a:pt x="2170924" y="1200241"/>
                  <a:pt x="2170814" y="1193997"/>
                  <a:pt x="2170814" y="1189178"/>
                </a:cubicBezTo>
                <a:lnTo>
                  <a:pt x="2170814" y="1157631"/>
                </a:lnTo>
                <a:cubicBezTo>
                  <a:pt x="2170814" y="1144486"/>
                  <a:pt x="2170157" y="1133532"/>
                  <a:pt x="2168843" y="1124769"/>
                </a:cubicBezTo>
                <a:cubicBezTo>
                  <a:pt x="2167528" y="1116006"/>
                  <a:pt x="2165228" y="1109106"/>
                  <a:pt x="2161942" y="1104067"/>
                </a:cubicBezTo>
                <a:cubicBezTo>
                  <a:pt x="2158656" y="1099028"/>
                  <a:pt x="2154493" y="1095523"/>
                  <a:pt x="2149455" y="1093551"/>
                </a:cubicBezTo>
                <a:cubicBezTo>
                  <a:pt x="2144416" y="1091580"/>
                  <a:pt x="2138172" y="1090594"/>
                  <a:pt x="2130724" y="1090594"/>
                </a:cubicBezTo>
                <a:lnTo>
                  <a:pt x="2098520" y="1090594"/>
                </a:lnTo>
                <a:lnTo>
                  <a:pt x="2098520" y="1278560"/>
                </a:lnTo>
                <a:lnTo>
                  <a:pt x="1976276" y="1278560"/>
                </a:lnTo>
                <a:close/>
                <a:moveTo>
                  <a:pt x="1661951" y="809301"/>
                </a:moveTo>
                <a:lnTo>
                  <a:pt x="1939957" y="809301"/>
                </a:lnTo>
                <a:lnTo>
                  <a:pt x="1939957" y="909200"/>
                </a:lnTo>
                <a:lnTo>
                  <a:pt x="1784195" y="909200"/>
                </a:lnTo>
                <a:lnTo>
                  <a:pt x="1784195" y="989381"/>
                </a:lnTo>
                <a:lnTo>
                  <a:pt x="1930099" y="989381"/>
                </a:lnTo>
                <a:lnTo>
                  <a:pt x="1930099" y="1085336"/>
                </a:lnTo>
                <a:lnTo>
                  <a:pt x="1784195" y="1085336"/>
                </a:lnTo>
                <a:lnTo>
                  <a:pt x="1784195" y="1178662"/>
                </a:lnTo>
                <a:lnTo>
                  <a:pt x="1945872" y="1178662"/>
                </a:lnTo>
                <a:lnTo>
                  <a:pt x="1945872" y="1278560"/>
                </a:lnTo>
                <a:lnTo>
                  <a:pt x="1661951" y="1278560"/>
                </a:lnTo>
                <a:close/>
                <a:moveTo>
                  <a:pt x="1290476" y="809301"/>
                </a:moveTo>
                <a:lnTo>
                  <a:pt x="1427178" y="809301"/>
                </a:lnTo>
                <a:lnTo>
                  <a:pt x="1506046" y="1098480"/>
                </a:lnTo>
                <a:lnTo>
                  <a:pt x="1507360" y="1098480"/>
                </a:lnTo>
                <a:lnTo>
                  <a:pt x="1507360" y="809301"/>
                </a:lnTo>
                <a:lnTo>
                  <a:pt x="1621717" y="809301"/>
                </a:lnTo>
                <a:lnTo>
                  <a:pt x="1621717" y="1278560"/>
                </a:lnTo>
                <a:lnTo>
                  <a:pt x="1487644" y="1278560"/>
                </a:lnTo>
                <a:lnTo>
                  <a:pt x="1406148" y="988724"/>
                </a:lnTo>
                <a:lnTo>
                  <a:pt x="1404833" y="988724"/>
                </a:lnTo>
                <a:lnTo>
                  <a:pt x="1404833" y="1278560"/>
                </a:lnTo>
                <a:lnTo>
                  <a:pt x="1290476" y="1278560"/>
                </a:lnTo>
                <a:close/>
                <a:moveTo>
                  <a:pt x="975808" y="809301"/>
                </a:moveTo>
                <a:lnTo>
                  <a:pt x="1280760" y="809301"/>
                </a:lnTo>
                <a:lnTo>
                  <a:pt x="1280760" y="913143"/>
                </a:lnTo>
                <a:lnTo>
                  <a:pt x="1188749" y="913143"/>
                </a:lnTo>
                <a:lnTo>
                  <a:pt x="1188749" y="1278560"/>
                </a:lnTo>
                <a:lnTo>
                  <a:pt x="1066505" y="1278560"/>
                </a:lnTo>
                <a:lnTo>
                  <a:pt x="1066505" y="913143"/>
                </a:lnTo>
                <a:lnTo>
                  <a:pt x="975808" y="913143"/>
                </a:lnTo>
                <a:close/>
                <a:moveTo>
                  <a:pt x="652301" y="809301"/>
                </a:moveTo>
                <a:lnTo>
                  <a:pt x="843553" y="809301"/>
                </a:lnTo>
                <a:cubicBezTo>
                  <a:pt x="866775" y="809301"/>
                  <a:pt x="886602" y="812368"/>
                  <a:pt x="903032" y="818503"/>
                </a:cubicBezTo>
                <a:cubicBezTo>
                  <a:pt x="919463" y="824637"/>
                  <a:pt x="932826" y="833290"/>
                  <a:pt x="943123" y="844463"/>
                </a:cubicBezTo>
                <a:cubicBezTo>
                  <a:pt x="953420" y="855636"/>
                  <a:pt x="960868" y="868890"/>
                  <a:pt x="965469" y="884225"/>
                </a:cubicBezTo>
                <a:cubicBezTo>
                  <a:pt x="970069" y="899560"/>
                  <a:pt x="972369" y="916210"/>
                  <a:pt x="972369" y="934174"/>
                </a:cubicBezTo>
                <a:cubicBezTo>
                  <a:pt x="972369" y="965721"/>
                  <a:pt x="966016" y="991134"/>
                  <a:pt x="953310" y="1010412"/>
                </a:cubicBezTo>
                <a:cubicBezTo>
                  <a:pt x="940604" y="1029691"/>
                  <a:pt x="920229" y="1041521"/>
                  <a:pt x="892188" y="1045902"/>
                </a:cubicBezTo>
                <a:lnTo>
                  <a:pt x="892188" y="1047217"/>
                </a:lnTo>
                <a:cubicBezTo>
                  <a:pt x="921544" y="1049846"/>
                  <a:pt x="941699" y="1060142"/>
                  <a:pt x="952653" y="1078106"/>
                </a:cubicBezTo>
                <a:cubicBezTo>
                  <a:pt x="963606" y="1096071"/>
                  <a:pt x="969083" y="1120826"/>
                  <a:pt x="969083" y="1152373"/>
                </a:cubicBezTo>
                <a:lnTo>
                  <a:pt x="969083" y="1192464"/>
                </a:lnTo>
                <a:cubicBezTo>
                  <a:pt x="969083" y="1198598"/>
                  <a:pt x="969083" y="1204951"/>
                  <a:pt x="969083" y="1211523"/>
                </a:cubicBezTo>
                <a:cubicBezTo>
                  <a:pt x="969083" y="1218095"/>
                  <a:pt x="969303" y="1224339"/>
                  <a:pt x="969740" y="1230254"/>
                </a:cubicBezTo>
                <a:cubicBezTo>
                  <a:pt x="970179" y="1236169"/>
                  <a:pt x="970836" y="1241536"/>
                  <a:pt x="971712" y="1246356"/>
                </a:cubicBezTo>
                <a:cubicBezTo>
                  <a:pt x="972589" y="1251176"/>
                  <a:pt x="973684" y="1254900"/>
                  <a:pt x="974998" y="1257529"/>
                </a:cubicBezTo>
                <a:cubicBezTo>
                  <a:pt x="976751" y="1260158"/>
                  <a:pt x="978503" y="1262677"/>
                  <a:pt x="980256" y="1265087"/>
                </a:cubicBezTo>
                <a:cubicBezTo>
                  <a:pt x="982009" y="1267497"/>
                  <a:pt x="984857" y="1269797"/>
                  <a:pt x="988800" y="1271988"/>
                </a:cubicBezTo>
                <a:lnTo>
                  <a:pt x="988800" y="1278560"/>
                </a:lnTo>
                <a:lnTo>
                  <a:pt x="858670" y="1278560"/>
                </a:lnTo>
                <a:cubicBezTo>
                  <a:pt x="855602" y="1272426"/>
                  <a:pt x="853302" y="1265196"/>
                  <a:pt x="851769" y="1256872"/>
                </a:cubicBezTo>
                <a:cubicBezTo>
                  <a:pt x="850235" y="1248547"/>
                  <a:pt x="849140" y="1240222"/>
                  <a:pt x="848482" y="1231897"/>
                </a:cubicBezTo>
                <a:cubicBezTo>
                  <a:pt x="847825" y="1223572"/>
                  <a:pt x="847387" y="1215576"/>
                  <a:pt x="847168" y="1207908"/>
                </a:cubicBezTo>
                <a:cubicBezTo>
                  <a:pt x="846949" y="1200241"/>
                  <a:pt x="846839" y="1193997"/>
                  <a:pt x="846839" y="1189178"/>
                </a:cubicBezTo>
                <a:lnTo>
                  <a:pt x="846839" y="1157631"/>
                </a:lnTo>
                <a:cubicBezTo>
                  <a:pt x="846839" y="1144486"/>
                  <a:pt x="846182" y="1133532"/>
                  <a:pt x="844868" y="1124769"/>
                </a:cubicBezTo>
                <a:cubicBezTo>
                  <a:pt x="843553" y="1116006"/>
                  <a:pt x="841253" y="1109106"/>
                  <a:pt x="837967" y="1104067"/>
                </a:cubicBezTo>
                <a:cubicBezTo>
                  <a:pt x="834681" y="1099028"/>
                  <a:pt x="830518" y="1095523"/>
                  <a:pt x="825480" y="1093551"/>
                </a:cubicBezTo>
                <a:cubicBezTo>
                  <a:pt x="820441" y="1091580"/>
                  <a:pt x="814197" y="1090594"/>
                  <a:pt x="806749" y="1090594"/>
                </a:cubicBezTo>
                <a:lnTo>
                  <a:pt x="774545" y="1090594"/>
                </a:lnTo>
                <a:lnTo>
                  <a:pt x="774545" y="1278560"/>
                </a:lnTo>
                <a:lnTo>
                  <a:pt x="654444" y="1278560"/>
                </a:lnTo>
                <a:lnTo>
                  <a:pt x="652301" y="1269766"/>
                </a:lnTo>
                <a:close/>
                <a:moveTo>
                  <a:pt x="386296" y="809301"/>
                </a:moveTo>
                <a:lnTo>
                  <a:pt x="540087" y="809301"/>
                </a:lnTo>
                <a:lnTo>
                  <a:pt x="652301" y="1269766"/>
                </a:lnTo>
                <a:lnTo>
                  <a:pt x="652301" y="1278560"/>
                </a:lnTo>
                <a:lnTo>
                  <a:pt x="524314" y="1278560"/>
                </a:lnTo>
                <a:lnTo>
                  <a:pt x="511826" y="1196407"/>
                </a:lnTo>
                <a:lnTo>
                  <a:pt x="414557" y="1196407"/>
                </a:lnTo>
                <a:lnTo>
                  <a:pt x="402070" y="1278560"/>
                </a:lnTo>
                <a:lnTo>
                  <a:pt x="273911" y="1278560"/>
                </a:lnTo>
                <a:close/>
                <a:moveTo>
                  <a:pt x="0" y="809301"/>
                </a:moveTo>
                <a:lnTo>
                  <a:pt x="183366" y="809301"/>
                </a:lnTo>
                <a:cubicBezTo>
                  <a:pt x="206588" y="809301"/>
                  <a:pt x="226743" y="813026"/>
                  <a:pt x="243831" y="820474"/>
                </a:cubicBezTo>
                <a:cubicBezTo>
                  <a:pt x="260919" y="827923"/>
                  <a:pt x="275049" y="838110"/>
                  <a:pt x="286222" y="851035"/>
                </a:cubicBezTo>
                <a:cubicBezTo>
                  <a:pt x="297395" y="863961"/>
                  <a:pt x="305610" y="879186"/>
                  <a:pt x="310868" y="896712"/>
                </a:cubicBezTo>
                <a:cubicBezTo>
                  <a:pt x="316126" y="914238"/>
                  <a:pt x="318754" y="933298"/>
                  <a:pt x="318754" y="953891"/>
                </a:cubicBezTo>
                <a:cubicBezTo>
                  <a:pt x="318754" y="1002526"/>
                  <a:pt x="305720" y="1039002"/>
                  <a:pt x="279650" y="1063319"/>
                </a:cubicBezTo>
                <a:cubicBezTo>
                  <a:pt x="253580" y="1087636"/>
                  <a:pt x="215351" y="1099795"/>
                  <a:pt x="164964" y="1099795"/>
                </a:cubicBezTo>
                <a:lnTo>
                  <a:pt x="122244" y="1099795"/>
                </a:lnTo>
                <a:lnTo>
                  <a:pt x="122244" y="1278560"/>
                </a:lnTo>
                <a:lnTo>
                  <a:pt x="0" y="1278560"/>
                </a:lnTo>
                <a:close/>
                <a:moveTo>
                  <a:pt x="7350748" y="800100"/>
                </a:moveTo>
                <a:cubicBezTo>
                  <a:pt x="7404202" y="800100"/>
                  <a:pt x="7442868" y="811602"/>
                  <a:pt x="7466747" y="834605"/>
                </a:cubicBezTo>
                <a:cubicBezTo>
                  <a:pt x="7490627" y="857607"/>
                  <a:pt x="7502567" y="894302"/>
                  <a:pt x="7502567" y="944690"/>
                </a:cubicBezTo>
                <a:lnTo>
                  <a:pt x="7388209" y="944690"/>
                </a:lnTo>
                <a:lnTo>
                  <a:pt x="7388209" y="933517"/>
                </a:lnTo>
                <a:cubicBezTo>
                  <a:pt x="7388209" y="919496"/>
                  <a:pt x="7385362" y="907556"/>
                  <a:pt x="7379666" y="897698"/>
                </a:cubicBezTo>
                <a:cubicBezTo>
                  <a:pt x="7373969" y="887840"/>
                  <a:pt x="7365206" y="882911"/>
                  <a:pt x="7353376" y="882911"/>
                </a:cubicBezTo>
                <a:cubicBezTo>
                  <a:pt x="7340231" y="882911"/>
                  <a:pt x="7330592" y="887183"/>
                  <a:pt x="7324458" y="895727"/>
                </a:cubicBezTo>
                <a:cubicBezTo>
                  <a:pt x="7318325" y="904270"/>
                  <a:pt x="7315257" y="913800"/>
                  <a:pt x="7315257" y="924316"/>
                </a:cubicBezTo>
                <a:cubicBezTo>
                  <a:pt x="7315257" y="939651"/>
                  <a:pt x="7320187" y="951810"/>
                  <a:pt x="7330045" y="960792"/>
                </a:cubicBezTo>
                <a:cubicBezTo>
                  <a:pt x="7339903" y="969774"/>
                  <a:pt x="7352281" y="977551"/>
                  <a:pt x="7367178" y="984123"/>
                </a:cubicBezTo>
                <a:cubicBezTo>
                  <a:pt x="7382075" y="990695"/>
                  <a:pt x="7398067" y="997377"/>
                  <a:pt x="7415156" y="1004169"/>
                </a:cubicBezTo>
                <a:cubicBezTo>
                  <a:pt x="7432243" y="1010960"/>
                  <a:pt x="7448236" y="1019832"/>
                  <a:pt x="7463133" y="1030786"/>
                </a:cubicBezTo>
                <a:cubicBezTo>
                  <a:pt x="7478030" y="1041740"/>
                  <a:pt x="7490407" y="1056089"/>
                  <a:pt x="7500266" y="1073834"/>
                </a:cubicBezTo>
                <a:cubicBezTo>
                  <a:pt x="7510124" y="1091580"/>
                  <a:pt x="7515053" y="1114692"/>
                  <a:pt x="7515054" y="1143172"/>
                </a:cubicBezTo>
                <a:cubicBezTo>
                  <a:pt x="7515053" y="1193121"/>
                  <a:pt x="7500813" y="1229378"/>
                  <a:pt x="7472334" y="1251942"/>
                </a:cubicBezTo>
                <a:cubicBezTo>
                  <a:pt x="7443855" y="1274507"/>
                  <a:pt x="7402668" y="1285790"/>
                  <a:pt x="7348776" y="1285790"/>
                </a:cubicBezTo>
                <a:cubicBezTo>
                  <a:pt x="7323363" y="1285790"/>
                  <a:pt x="7300908" y="1283708"/>
                  <a:pt x="7281411" y="1279546"/>
                </a:cubicBezTo>
                <a:cubicBezTo>
                  <a:pt x="7261913" y="1275383"/>
                  <a:pt x="7245482" y="1268154"/>
                  <a:pt x="7232118" y="1257857"/>
                </a:cubicBezTo>
                <a:cubicBezTo>
                  <a:pt x="7218755" y="1247561"/>
                  <a:pt x="7208567" y="1234088"/>
                  <a:pt x="7201557" y="1217438"/>
                </a:cubicBezTo>
                <a:cubicBezTo>
                  <a:pt x="7194547" y="1200788"/>
                  <a:pt x="7191041" y="1180195"/>
                  <a:pt x="7191041" y="1155659"/>
                </a:cubicBezTo>
                <a:lnTo>
                  <a:pt x="7191041" y="1139228"/>
                </a:lnTo>
                <a:lnTo>
                  <a:pt x="7309343" y="1139228"/>
                </a:lnTo>
                <a:lnTo>
                  <a:pt x="7309343" y="1150401"/>
                </a:lnTo>
                <a:cubicBezTo>
                  <a:pt x="7309343" y="1170556"/>
                  <a:pt x="7313067" y="1184686"/>
                  <a:pt x="7320515" y="1192792"/>
                </a:cubicBezTo>
                <a:cubicBezTo>
                  <a:pt x="7327963" y="1200898"/>
                  <a:pt x="7337602" y="1204951"/>
                  <a:pt x="7349433" y="1204951"/>
                </a:cubicBezTo>
                <a:cubicBezTo>
                  <a:pt x="7362139" y="1204951"/>
                  <a:pt x="7371889" y="1200569"/>
                  <a:pt x="7378680" y="1191806"/>
                </a:cubicBezTo>
                <a:cubicBezTo>
                  <a:pt x="7385470" y="1183043"/>
                  <a:pt x="7388866" y="1172309"/>
                  <a:pt x="7388867" y="1159602"/>
                </a:cubicBezTo>
                <a:cubicBezTo>
                  <a:pt x="7388866" y="1144267"/>
                  <a:pt x="7384156" y="1132108"/>
                  <a:pt x="7374736" y="1123126"/>
                </a:cubicBezTo>
                <a:cubicBezTo>
                  <a:pt x="7365316" y="1114144"/>
                  <a:pt x="7353486" y="1106477"/>
                  <a:pt x="7339246" y="1100124"/>
                </a:cubicBezTo>
                <a:cubicBezTo>
                  <a:pt x="7325006" y="1093770"/>
                  <a:pt x="7309561" y="1087308"/>
                  <a:pt x="7292912" y="1080735"/>
                </a:cubicBezTo>
                <a:cubicBezTo>
                  <a:pt x="7276262" y="1074163"/>
                  <a:pt x="7260817" y="1065619"/>
                  <a:pt x="7246577" y="1055104"/>
                </a:cubicBezTo>
                <a:cubicBezTo>
                  <a:pt x="7232337" y="1044588"/>
                  <a:pt x="7220507" y="1030786"/>
                  <a:pt x="7211087" y="1013698"/>
                </a:cubicBezTo>
                <a:cubicBezTo>
                  <a:pt x="7201667" y="996610"/>
                  <a:pt x="7196957" y="974265"/>
                  <a:pt x="7196957" y="946662"/>
                </a:cubicBezTo>
                <a:cubicBezTo>
                  <a:pt x="7196957" y="898903"/>
                  <a:pt x="7209663" y="862537"/>
                  <a:pt x="7235076" y="837562"/>
                </a:cubicBezTo>
                <a:cubicBezTo>
                  <a:pt x="7260488" y="812588"/>
                  <a:pt x="7299045" y="800100"/>
                  <a:pt x="7350748" y="800100"/>
                </a:cubicBezTo>
                <a:close/>
                <a:moveTo>
                  <a:pt x="5254267" y="800100"/>
                </a:moveTo>
                <a:cubicBezTo>
                  <a:pt x="5285376" y="800100"/>
                  <a:pt x="5311665" y="804591"/>
                  <a:pt x="5333134" y="813573"/>
                </a:cubicBezTo>
                <a:cubicBezTo>
                  <a:pt x="5354603" y="822555"/>
                  <a:pt x="5371910" y="836795"/>
                  <a:pt x="5385055" y="856293"/>
                </a:cubicBezTo>
                <a:cubicBezTo>
                  <a:pt x="5398200" y="875791"/>
                  <a:pt x="5407620" y="900984"/>
                  <a:pt x="5413316" y="931874"/>
                </a:cubicBezTo>
                <a:cubicBezTo>
                  <a:pt x="5419012" y="962763"/>
                  <a:pt x="5421860" y="1000116"/>
                  <a:pt x="5421860" y="1043931"/>
                </a:cubicBezTo>
                <a:cubicBezTo>
                  <a:pt x="5421860" y="1087746"/>
                  <a:pt x="5419012" y="1125098"/>
                  <a:pt x="5413316" y="1155988"/>
                </a:cubicBezTo>
                <a:cubicBezTo>
                  <a:pt x="5407620" y="1186877"/>
                  <a:pt x="5398200" y="1212071"/>
                  <a:pt x="5385055" y="1231569"/>
                </a:cubicBezTo>
                <a:cubicBezTo>
                  <a:pt x="5371910" y="1251066"/>
                  <a:pt x="5354603" y="1264977"/>
                  <a:pt x="5333134" y="1273302"/>
                </a:cubicBezTo>
                <a:cubicBezTo>
                  <a:pt x="5311665" y="1281627"/>
                  <a:pt x="5285376" y="1285790"/>
                  <a:pt x="5254267" y="1285790"/>
                </a:cubicBezTo>
                <a:cubicBezTo>
                  <a:pt x="5223158" y="1285790"/>
                  <a:pt x="5196869" y="1281627"/>
                  <a:pt x="5175400" y="1273302"/>
                </a:cubicBezTo>
                <a:cubicBezTo>
                  <a:pt x="5153931" y="1264977"/>
                  <a:pt x="5136624" y="1251066"/>
                  <a:pt x="5123479" y="1231569"/>
                </a:cubicBezTo>
                <a:cubicBezTo>
                  <a:pt x="5110335" y="1212071"/>
                  <a:pt x="5100915" y="1186877"/>
                  <a:pt x="5095219" y="1155988"/>
                </a:cubicBezTo>
                <a:cubicBezTo>
                  <a:pt x="5089522" y="1125098"/>
                  <a:pt x="5086674" y="1087746"/>
                  <a:pt x="5086675" y="1043931"/>
                </a:cubicBezTo>
                <a:cubicBezTo>
                  <a:pt x="5086674" y="1000116"/>
                  <a:pt x="5089522" y="962763"/>
                  <a:pt x="5095219" y="931874"/>
                </a:cubicBezTo>
                <a:cubicBezTo>
                  <a:pt x="5100915" y="900984"/>
                  <a:pt x="5110335" y="875791"/>
                  <a:pt x="5123479" y="856293"/>
                </a:cubicBezTo>
                <a:cubicBezTo>
                  <a:pt x="5136624" y="836795"/>
                  <a:pt x="5153931" y="822555"/>
                  <a:pt x="5175400" y="813573"/>
                </a:cubicBezTo>
                <a:cubicBezTo>
                  <a:pt x="5196869" y="804591"/>
                  <a:pt x="5223158" y="800100"/>
                  <a:pt x="5254267" y="800100"/>
                </a:cubicBezTo>
                <a:close/>
                <a:moveTo>
                  <a:pt x="4482741" y="800100"/>
                </a:moveTo>
                <a:cubicBezTo>
                  <a:pt x="4510345" y="800100"/>
                  <a:pt x="4533786" y="803605"/>
                  <a:pt x="4553065" y="810616"/>
                </a:cubicBezTo>
                <a:cubicBezTo>
                  <a:pt x="4572343" y="817626"/>
                  <a:pt x="4588007" y="827594"/>
                  <a:pt x="4600056" y="840520"/>
                </a:cubicBezTo>
                <a:cubicBezTo>
                  <a:pt x="4612105" y="853445"/>
                  <a:pt x="4620868" y="868999"/>
                  <a:pt x="4626346" y="887183"/>
                </a:cubicBezTo>
                <a:cubicBezTo>
                  <a:pt x="4631822" y="905366"/>
                  <a:pt x="4634561" y="925849"/>
                  <a:pt x="4634561" y="948633"/>
                </a:cubicBezTo>
                <a:lnTo>
                  <a:pt x="4634561" y="978208"/>
                </a:lnTo>
                <a:lnTo>
                  <a:pt x="4516260" y="978208"/>
                </a:lnTo>
                <a:lnTo>
                  <a:pt x="4516260" y="951919"/>
                </a:lnTo>
                <a:cubicBezTo>
                  <a:pt x="4516260" y="925192"/>
                  <a:pt x="4513631" y="907009"/>
                  <a:pt x="4508374" y="897370"/>
                </a:cubicBezTo>
                <a:cubicBezTo>
                  <a:pt x="4503116" y="887730"/>
                  <a:pt x="4494572" y="882911"/>
                  <a:pt x="4482741" y="882911"/>
                </a:cubicBezTo>
                <a:cubicBezTo>
                  <a:pt x="4473540" y="882911"/>
                  <a:pt x="4466201" y="885320"/>
                  <a:pt x="4460725" y="890140"/>
                </a:cubicBezTo>
                <a:cubicBezTo>
                  <a:pt x="4455247" y="894960"/>
                  <a:pt x="4451085" y="903504"/>
                  <a:pt x="4448237" y="915772"/>
                </a:cubicBezTo>
                <a:cubicBezTo>
                  <a:pt x="4445389" y="928040"/>
                  <a:pt x="4443527" y="944580"/>
                  <a:pt x="4442651" y="965392"/>
                </a:cubicBezTo>
                <a:cubicBezTo>
                  <a:pt x="4441775" y="986204"/>
                  <a:pt x="4441336" y="1012384"/>
                  <a:pt x="4441336" y="1043931"/>
                </a:cubicBezTo>
                <a:cubicBezTo>
                  <a:pt x="4441336" y="1075477"/>
                  <a:pt x="4441775" y="1101657"/>
                  <a:pt x="4442651" y="1122469"/>
                </a:cubicBezTo>
                <a:cubicBezTo>
                  <a:pt x="4443527" y="1143281"/>
                  <a:pt x="4445389" y="1159821"/>
                  <a:pt x="4448237" y="1172090"/>
                </a:cubicBezTo>
                <a:cubicBezTo>
                  <a:pt x="4451085" y="1184358"/>
                  <a:pt x="4455247" y="1192902"/>
                  <a:pt x="4460725" y="1197721"/>
                </a:cubicBezTo>
                <a:cubicBezTo>
                  <a:pt x="4466201" y="1202541"/>
                  <a:pt x="4473540" y="1204951"/>
                  <a:pt x="4482741" y="1204951"/>
                </a:cubicBezTo>
                <a:cubicBezTo>
                  <a:pt x="4490190" y="1204951"/>
                  <a:pt x="4496324" y="1203089"/>
                  <a:pt x="4501144" y="1199364"/>
                </a:cubicBezTo>
                <a:cubicBezTo>
                  <a:pt x="4505963" y="1195640"/>
                  <a:pt x="4509688" y="1189397"/>
                  <a:pt x="4512317" y="1180634"/>
                </a:cubicBezTo>
                <a:cubicBezTo>
                  <a:pt x="4514946" y="1171871"/>
                  <a:pt x="4516807" y="1160150"/>
                  <a:pt x="4517903" y="1145472"/>
                </a:cubicBezTo>
                <a:cubicBezTo>
                  <a:pt x="4518998" y="1130794"/>
                  <a:pt x="4519546" y="1112282"/>
                  <a:pt x="4519546" y="1089936"/>
                </a:cubicBezTo>
                <a:lnTo>
                  <a:pt x="4637847" y="1089936"/>
                </a:lnTo>
                <a:lnTo>
                  <a:pt x="4637847" y="1124769"/>
                </a:lnTo>
                <a:cubicBezTo>
                  <a:pt x="4637847" y="1157631"/>
                  <a:pt x="4633465" y="1184577"/>
                  <a:pt x="4624702" y="1205608"/>
                </a:cubicBezTo>
                <a:cubicBezTo>
                  <a:pt x="4615939" y="1226639"/>
                  <a:pt x="4604328" y="1243179"/>
                  <a:pt x="4589869" y="1255229"/>
                </a:cubicBezTo>
                <a:cubicBezTo>
                  <a:pt x="4575410" y="1267278"/>
                  <a:pt x="4558870" y="1275383"/>
                  <a:pt x="4540249" y="1279546"/>
                </a:cubicBezTo>
                <a:cubicBezTo>
                  <a:pt x="4521627" y="1283708"/>
                  <a:pt x="4502458" y="1285790"/>
                  <a:pt x="4482741" y="1285790"/>
                </a:cubicBezTo>
                <a:cubicBezTo>
                  <a:pt x="4448566" y="1285790"/>
                  <a:pt x="4420524" y="1281627"/>
                  <a:pt x="4398617" y="1273302"/>
                </a:cubicBezTo>
                <a:cubicBezTo>
                  <a:pt x="4376709" y="1264977"/>
                  <a:pt x="4359621" y="1251066"/>
                  <a:pt x="4347353" y="1231569"/>
                </a:cubicBezTo>
                <a:cubicBezTo>
                  <a:pt x="4335085" y="1212071"/>
                  <a:pt x="4326651" y="1186877"/>
                  <a:pt x="4322050" y="1155988"/>
                </a:cubicBezTo>
                <a:cubicBezTo>
                  <a:pt x="4317450" y="1125098"/>
                  <a:pt x="4315149" y="1087746"/>
                  <a:pt x="4315149" y="1043931"/>
                </a:cubicBezTo>
                <a:cubicBezTo>
                  <a:pt x="4315149" y="999239"/>
                  <a:pt x="4317888" y="961340"/>
                  <a:pt x="4323365" y="930231"/>
                </a:cubicBezTo>
                <a:cubicBezTo>
                  <a:pt x="4328841" y="899122"/>
                  <a:pt x="4338152" y="873929"/>
                  <a:pt x="4351297" y="854650"/>
                </a:cubicBezTo>
                <a:cubicBezTo>
                  <a:pt x="4364441" y="835371"/>
                  <a:pt x="4381748" y="821460"/>
                  <a:pt x="4403217" y="812916"/>
                </a:cubicBezTo>
                <a:cubicBezTo>
                  <a:pt x="4424687" y="804372"/>
                  <a:pt x="4451195" y="800100"/>
                  <a:pt x="4482741" y="800100"/>
                </a:cubicBezTo>
                <a:close/>
                <a:moveTo>
                  <a:pt x="3664573" y="800100"/>
                </a:moveTo>
                <a:cubicBezTo>
                  <a:pt x="3718027" y="800100"/>
                  <a:pt x="3756694" y="811602"/>
                  <a:pt x="3780573" y="834605"/>
                </a:cubicBezTo>
                <a:cubicBezTo>
                  <a:pt x="3804452" y="857607"/>
                  <a:pt x="3816391" y="894302"/>
                  <a:pt x="3816391" y="944690"/>
                </a:cubicBezTo>
                <a:lnTo>
                  <a:pt x="3702034" y="944690"/>
                </a:lnTo>
                <a:lnTo>
                  <a:pt x="3702034" y="933517"/>
                </a:lnTo>
                <a:cubicBezTo>
                  <a:pt x="3702034" y="919496"/>
                  <a:pt x="3699187" y="907556"/>
                  <a:pt x="3693491" y="897698"/>
                </a:cubicBezTo>
                <a:cubicBezTo>
                  <a:pt x="3687795" y="887840"/>
                  <a:pt x="3679032" y="882911"/>
                  <a:pt x="3667202" y="882911"/>
                </a:cubicBezTo>
                <a:cubicBezTo>
                  <a:pt x="3654057" y="882911"/>
                  <a:pt x="3644418" y="887183"/>
                  <a:pt x="3638284" y="895727"/>
                </a:cubicBezTo>
                <a:cubicBezTo>
                  <a:pt x="3632150" y="904270"/>
                  <a:pt x="3629083" y="913800"/>
                  <a:pt x="3629083" y="924316"/>
                </a:cubicBezTo>
                <a:cubicBezTo>
                  <a:pt x="3629083" y="939651"/>
                  <a:pt x="3634012" y="951810"/>
                  <a:pt x="3643870" y="960792"/>
                </a:cubicBezTo>
                <a:cubicBezTo>
                  <a:pt x="3653728" y="969774"/>
                  <a:pt x="3666106" y="977551"/>
                  <a:pt x="3681004" y="984123"/>
                </a:cubicBezTo>
                <a:cubicBezTo>
                  <a:pt x="3695901" y="990695"/>
                  <a:pt x="3711893" y="997377"/>
                  <a:pt x="3728981" y="1004169"/>
                </a:cubicBezTo>
                <a:cubicBezTo>
                  <a:pt x="3746069" y="1010960"/>
                  <a:pt x="3762061" y="1019832"/>
                  <a:pt x="3776958" y="1030786"/>
                </a:cubicBezTo>
                <a:cubicBezTo>
                  <a:pt x="3791855" y="1041740"/>
                  <a:pt x="3804233" y="1056089"/>
                  <a:pt x="3814092" y="1073834"/>
                </a:cubicBezTo>
                <a:cubicBezTo>
                  <a:pt x="3823949" y="1091580"/>
                  <a:pt x="3828878" y="1114692"/>
                  <a:pt x="3828879" y="1143172"/>
                </a:cubicBezTo>
                <a:cubicBezTo>
                  <a:pt x="3828878" y="1193121"/>
                  <a:pt x="3814639" y="1229378"/>
                  <a:pt x="3786159" y="1251942"/>
                </a:cubicBezTo>
                <a:cubicBezTo>
                  <a:pt x="3757680" y="1274507"/>
                  <a:pt x="3716494" y="1285790"/>
                  <a:pt x="3662601" y="1285790"/>
                </a:cubicBezTo>
                <a:cubicBezTo>
                  <a:pt x="3637188" y="1285790"/>
                  <a:pt x="3614733" y="1283708"/>
                  <a:pt x="3595236" y="1279546"/>
                </a:cubicBezTo>
                <a:cubicBezTo>
                  <a:pt x="3575738" y="1275383"/>
                  <a:pt x="3559307" y="1268154"/>
                  <a:pt x="3545944" y="1257857"/>
                </a:cubicBezTo>
                <a:cubicBezTo>
                  <a:pt x="3532580" y="1247561"/>
                  <a:pt x="3522393" y="1234088"/>
                  <a:pt x="3515383" y="1217438"/>
                </a:cubicBezTo>
                <a:cubicBezTo>
                  <a:pt x="3508373" y="1200788"/>
                  <a:pt x="3504867" y="1180195"/>
                  <a:pt x="3504867" y="1155659"/>
                </a:cubicBezTo>
                <a:lnTo>
                  <a:pt x="3504867" y="1139228"/>
                </a:lnTo>
                <a:lnTo>
                  <a:pt x="3623167" y="1139228"/>
                </a:lnTo>
                <a:lnTo>
                  <a:pt x="3623167" y="1150401"/>
                </a:lnTo>
                <a:cubicBezTo>
                  <a:pt x="3623167" y="1170556"/>
                  <a:pt x="3626892" y="1184686"/>
                  <a:pt x="3634340" y="1192792"/>
                </a:cubicBezTo>
                <a:cubicBezTo>
                  <a:pt x="3641789" y="1200898"/>
                  <a:pt x="3651428" y="1204951"/>
                  <a:pt x="3663258" y="1204951"/>
                </a:cubicBezTo>
                <a:cubicBezTo>
                  <a:pt x="3675965" y="1204951"/>
                  <a:pt x="3685714" y="1200569"/>
                  <a:pt x="3692505" y="1191806"/>
                </a:cubicBezTo>
                <a:cubicBezTo>
                  <a:pt x="3699296" y="1183043"/>
                  <a:pt x="3702691" y="1172309"/>
                  <a:pt x="3702692" y="1159602"/>
                </a:cubicBezTo>
                <a:cubicBezTo>
                  <a:pt x="3702691" y="1144267"/>
                  <a:pt x="3697982" y="1132108"/>
                  <a:pt x="3688561" y="1123126"/>
                </a:cubicBezTo>
                <a:cubicBezTo>
                  <a:pt x="3679141" y="1114144"/>
                  <a:pt x="3667311" y="1106477"/>
                  <a:pt x="3653071" y="1100124"/>
                </a:cubicBezTo>
                <a:cubicBezTo>
                  <a:pt x="3638832" y="1093770"/>
                  <a:pt x="3623386" y="1087308"/>
                  <a:pt x="3606737" y="1080735"/>
                </a:cubicBezTo>
                <a:cubicBezTo>
                  <a:pt x="3590087" y="1074163"/>
                  <a:pt x="3574642" y="1065619"/>
                  <a:pt x="3560403" y="1055104"/>
                </a:cubicBezTo>
                <a:cubicBezTo>
                  <a:pt x="3546163" y="1044588"/>
                  <a:pt x="3534333" y="1030786"/>
                  <a:pt x="3524912" y="1013698"/>
                </a:cubicBezTo>
                <a:cubicBezTo>
                  <a:pt x="3515492" y="996610"/>
                  <a:pt x="3510782" y="974265"/>
                  <a:pt x="3510782" y="946662"/>
                </a:cubicBezTo>
                <a:cubicBezTo>
                  <a:pt x="3510782" y="898903"/>
                  <a:pt x="3523489" y="862537"/>
                  <a:pt x="3548901" y="837562"/>
                </a:cubicBezTo>
                <a:cubicBezTo>
                  <a:pt x="3574314" y="812588"/>
                  <a:pt x="3612871" y="800100"/>
                  <a:pt x="3664573" y="800100"/>
                </a:cubicBezTo>
                <a:close/>
                <a:moveTo>
                  <a:pt x="2483472" y="800100"/>
                </a:moveTo>
                <a:cubicBezTo>
                  <a:pt x="2536927" y="800100"/>
                  <a:pt x="2575593" y="811602"/>
                  <a:pt x="2599473" y="834605"/>
                </a:cubicBezTo>
                <a:cubicBezTo>
                  <a:pt x="2623352" y="857607"/>
                  <a:pt x="2635291" y="894302"/>
                  <a:pt x="2635291" y="944690"/>
                </a:cubicBezTo>
                <a:lnTo>
                  <a:pt x="2520934" y="944690"/>
                </a:lnTo>
                <a:lnTo>
                  <a:pt x="2520934" y="933517"/>
                </a:lnTo>
                <a:cubicBezTo>
                  <a:pt x="2520934" y="919496"/>
                  <a:pt x="2518086" y="907556"/>
                  <a:pt x="2512390" y="897698"/>
                </a:cubicBezTo>
                <a:cubicBezTo>
                  <a:pt x="2506695" y="887840"/>
                  <a:pt x="2497931" y="882911"/>
                  <a:pt x="2486101" y="882911"/>
                </a:cubicBezTo>
                <a:cubicBezTo>
                  <a:pt x="2472957" y="882911"/>
                  <a:pt x="2463318" y="887183"/>
                  <a:pt x="2457183" y="895727"/>
                </a:cubicBezTo>
                <a:cubicBezTo>
                  <a:pt x="2451049" y="904270"/>
                  <a:pt x="2447982" y="913800"/>
                  <a:pt x="2447983" y="924316"/>
                </a:cubicBezTo>
                <a:cubicBezTo>
                  <a:pt x="2447982" y="939651"/>
                  <a:pt x="2452911" y="951810"/>
                  <a:pt x="2462770" y="960792"/>
                </a:cubicBezTo>
                <a:cubicBezTo>
                  <a:pt x="2472628" y="969774"/>
                  <a:pt x="2485006" y="977551"/>
                  <a:pt x="2499903" y="984123"/>
                </a:cubicBezTo>
                <a:cubicBezTo>
                  <a:pt x="2514800" y="990695"/>
                  <a:pt x="2530792" y="997377"/>
                  <a:pt x="2547880" y="1004169"/>
                </a:cubicBezTo>
                <a:cubicBezTo>
                  <a:pt x="2564969" y="1010960"/>
                  <a:pt x="2580961" y="1019832"/>
                  <a:pt x="2595858" y="1030786"/>
                </a:cubicBezTo>
                <a:cubicBezTo>
                  <a:pt x="2610755" y="1041740"/>
                  <a:pt x="2623133" y="1056089"/>
                  <a:pt x="2632991" y="1073834"/>
                </a:cubicBezTo>
                <a:cubicBezTo>
                  <a:pt x="2642850" y="1091580"/>
                  <a:pt x="2647779" y="1114692"/>
                  <a:pt x="2647779" y="1143172"/>
                </a:cubicBezTo>
                <a:cubicBezTo>
                  <a:pt x="2647779" y="1193121"/>
                  <a:pt x="2633539" y="1229378"/>
                  <a:pt x="2605059" y="1251942"/>
                </a:cubicBezTo>
                <a:cubicBezTo>
                  <a:pt x="2576579" y="1274507"/>
                  <a:pt x="2535393" y="1285790"/>
                  <a:pt x="2481501" y="1285790"/>
                </a:cubicBezTo>
                <a:cubicBezTo>
                  <a:pt x="2456088" y="1285790"/>
                  <a:pt x="2433633" y="1283708"/>
                  <a:pt x="2414135" y="1279546"/>
                </a:cubicBezTo>
                <a:cubicBezTo>
                  <a:pt x="2394637" y="1275383"/>
                  <a:pt x="2378207" y="1268154"/>
                  <a:pt x="2364843" y="1257857"/>
                </a:cubicBezTo>
                <a:cubicBezTo>
                  <a:pt x="2351480" y="1247561"/>
                  <a:pt x="2341293" y="1234088"/>
                  <a:pt x="2334282" y="1217438"/>
                </a:cubicBezTo>
                <a:cubicBezTo>
                  <a:pt x="2327272" y="1200788"/>
                  <a:pt x="2323767" y="1180195"/>
                  <a:pt x="2323767" y="1155659"/>
                </a:cubicBezTo>
                <a:lnTo>
                  <a:pt x="2323767" y="1139228"/>
                </a:lnTo>
                <a:lnTo>
                  <a:pt x="2442068" y="1139228"/>
                </a:lnTo>
                <a:lnTo>
                  <a:pt x="2442068" y="1150401"/>
                </a:lnTo>
                <a:cubicBezTo>
                  <a:pt x="2442067" y="1170556"/>
                  <a:pt x="2445792" y="1184686"/>
                  <a:pt x="2453240" y="1192792"/>
                </a:cubicBezTo>
                <a:cubicBezTo>
                  <a:pt x="2460689" y="1200898"/>
                  <a:pt x="2470328" y="1204951"/>
                  <a:pt x="2482158" y="1204951"/>
                </a:cubicBezTo>
                <a:cubicBezTo>
                  <a:pt x="2494864" y="1204951"/>
                  <a:pt x="2504613" y="1200569"/>
                  <a:pt x="2511404" y="1191806"/>
                </a:cubicBezTo>
                <a:cubicBezTo>
                  <a:pt x="2518196" y="1183043"/>
                  <a:pt x="2521592" y="1172309"/>
                  <a:pt x="2521592" y="1159602"/>
                </a:cubicBezTo>
                <a:cubicBezTo>
                  <a:pt x="2521592" y="1144267"/>
                  <a:pt x="2516881" y="1132108"/>
                  <a:pt x="2507461" y="1123126"/>
                </a:cubicBezTo>
                <a:cubicBezTo>
                  <a:pt x="2498041" y="1114144"/>
                  <a:pt x="2486211" y="1106477"/>
                  <a:pt x="2471971" y="1100124"/>
                </a:cubicBezTo>
                <a:cubicBezTo>
                  <a:pt x="2457731" y="1093770"/>
                  <a:pt x="2442286" y="1087308"/>
                  <a:pt x="2425637" y="1080735"/>
                </a:cubicBezTo>
                <a:cubicBezTo>
                  <a:pt x="2408987" y="1074163"/>
                  <a:pt x="2393542" y="1065619"/>
                  <a:pt x="2379302" y="1055104"/>
                </a:cubicBezTo>
                <a:cubicBezTo>
                  <a:pt x="2365062" y="1044588"/>
                  <a:pt x="2353232" y="1030786"/>
                  <a:pt x="2343812" y="1013698"/>
                </a:cubicBezTo>
                <a:cubicBezTo>
                  <a:pt x="2334392" y="996610"/>
                  <a:pt x="2329682" y="974265"/>
                  <a:pt x="2329682" y="946662"/>
                </a:cubicBezTo>
                <a:cubicBezTo>
                  <a:pt x="2329682" y="898903"/>
                  <a:pt x="2342388" y="862537"/>
                  <a:pt x="2367801" y="837562"/>
                </a:cubicBezTo>
                <a:cubicBezTo>
                  <a:pt x="2393213" y="812588"/>
                  <a:pt x="2431771" y="800100"/>
                  <a:pt x="2483472" y="800100"/>
                </a:cubicBezTo>
                <a:close/>
                <a:moveTo>
                  <a:pt x="6529959" y="105156"/>
                </a:moveTo>
                <a:lnTo>
                  <a:pt x="6496441" y="304295"/>
                </a:lnTo>
                <a:lnTo>
                  <a:pt x="6564792" y="304295"/>
                </a:lnTo>
                <a:lnTo>
                  <a:pt x="6531273" y="105156"/>
                </a:lnTo>
                <a:close/>
                <a:moveTo>
                  <a:pt x="3948684" y="105156"/>
                </a:moveTo>
                <a:lnTo>
                  <a:pt x="3915166" y="304295"/>
                </a:lnTo>
                <a:lnTo>
                  <a:pt x="3983517" y="304295"/>
                </a:lnTo>
                <a:lnTo>
                  <a:pt x="3949998" y="105156"/>
                </a:lnTo>
                <a:close/>
                <a:moveTo>
                  <a:pt x="7213445" y="97270"/>
                </a:moveTo>
                <a:lnTo>
                  <a:pt x="7213445" y="390392"/>
                </a:lnTo>
                <a:lnTo>
                  <a:pt x="7237762" y="390392"/>
                </a:lnTo>
                <a:cubicBezTo>
                  <a:pt x="7249591" y="390392"/>
                  <a:pt x="7259012" y="388749"/>
                  <a:pt x="7266023" y="385463"/>
                </a:cubicBezTo>
                <a:cubicBezTo>
                  <a:pt x="7273033" y="382177"/>
                  <a:pt x="7278400" y="375276"/>
                  <a:pt x="7282125" y="364760"/>
                </a:cubicBezTo>
                <a:cubicBezTo>
                  <a:pt x="7285849" y="354245"/>
                  <a:pt x="7288259" y="339347"/>
                  <a:pt x="7289354" y="320069"/>
                </a:cubicBezTo>
                <a:cubicBezTo>
                  <a:pt x="7290449" y="300790"/>
                  <a:pt x="7290997" y="275378"/>
                  <a:pt x="7290997" y="243831"/>
                </a:cubicBezTo>
                <a:cubicBezTo>
                  <a:pt x="7290997" y="212284"/>
                  <a:pt x="7290449" y="186871"/>
                  <a:pt x="7289354" y="167593"/>
                </a:cubicBezTo>
                <a:cubicBezTo>
                  <a:pt x="7288259" y="148314"/>
                  <a:pt x="7285849" y="133417"/>
                  <a:pt x="7282125" y="122901"/>
                </a:cubicBezTo>
                <a:cubicBezTo>
                  <a:pt x="7278400" y="112386"/>
                  <a:pt x="7273033" y="105485"/>
                  <a:pt x="7266023" y="102199"/>
                </a:cubicBezTo>
                <a:cubicBezTo>
                  <a:pt x="7259012" y="98913"/>
                  <a:pt x="7249591" y="97270"/>
                  <a:pt x="7237762" y="97270"/>
                </a:cubicBezTo>
                <a:close/>
                <a:moveTo>
                  <a:pt x="2060419" y="97270"/>
                </a:moveTo>
                <a:lnTo>
                  <a:pt x="2060419" y="207683"/>
                </a:lnTo>
                <a:lnTo>
                  <a:pt x="2084737" y="207683"/>
                </a:lnTo>
                <a:cubicBezTo>
                  <a:pt x="2102263" y="207683"/>
                  <a:pt x="2115188" y="202535"/>
                  <a:pt x="2123513" y="192239"/>
                </a:cubicBezTo>
                <a:cubicBezTo>
                  <a:pt x="2131838" y="181942"/>
                  <a:pt x="2136001" y="168469"/>
                  <a:pt x="2136001" y="151819"/>
                </a:cubicBezTo>
                <a:cubicBezTo>
                  <a:pt x="2136001" y="132102"/>
                  <a:pt x="2131947" y="118082"/>
                  <a:pt x="2123842" y="109757"/>
                </a:cubicBezTo>
                <a:cubicBezTo>
                  <a:pt x="2115736" y="101432"/>
                  <a:pt x="2102482" y="97270"/>
                  <a:pt x="2084080" y="97270"/>
                </a:cubicBezTo>
                <a:close/>
                <a:moveTo>
                  <a:pt x="736445" y="97270"/>
                </a:moveTo>
                <a:lnTo>
                  <a:pt x="736445" y="390392"/>
                </a:lnTo>
                <a:lnTo>
                  <a:pt x="760762" y="390392"/>
                </a:lnTo>
                <a:cubicBezTo>
                  <a:pt x="772592" y="390392"/>
                  <a:pt x="782012" y="388749"/>
                  <a:pt x="789023" y="385463"/>
                </a:cubicBezTo>
                <a:cubicBezTo>
                  <a:pt x="796033" y="382177"/>
                  <a:pt x="801400" y="375276"/>
                  <a:pt x="805125" y="364760"/>
                </a:cubicBezTo>
                <a:cubicBezTo>
                  <a:pt x="808849" y="354245"/>
                  <a:pt x="811259" y="339347"/>
                  <a:pt x="812354" y="320069"/>
                </a:cubicBezTo>
                <a:cubicBezTo>
                  <a:pt x="813450" y="300790"/>
                  <a:pt x="813997" y="275378"/>
                  <a:pt x="813997" y="243831"/>
                </a:cubicBezTo>
                <a:cubicBezTo>
                  <a:pt x="813997" y="212284"/>
                  <a:pt x="813450" y="186871"/>
                  <a:pt x="812354" y="167593"/>
                </a:cubicBezTo>
                <a:cubicBezTo>
                  <a:pt x="811259" y="148314"/>
                  <a:pt x="808849" y="133417"/>
                  <a:pt x="805125" y="122901"/>
                </a:cubicBezTo>
                <a:cubicBezTo>
                  <a:pt x="801400" y="112386"/>
                  <a:pt x="796033" y="105485"/>
                  <a:pt x="789023" y="102199"/>
                </a:cubicBezTo>
                <a:cubicBezTo>
                  <a:pt x="782012" y="98913"/>
                  <a:pt x="772592" y="97270"/>
                  <a:pt x="760762" y="97270"/>
                </a:cubicBezTo>
                <a:close/>
                <a:moveTo>
                  <a:pt x="7091201" y="9201"/>
                </a:moveTo>
                <a:lnTo>
                  <a:pt x="7268651" y="9201"/>
                </a:lnTo>
                <a:cubicBezTo>
                  <a:pt x="7304141" y="9201"/>
                  <a:pt x="7331745" y="15664"/>
                  <a:pt x="7351462" y="28590"/>
                </a:cubicBezTo>
                <a:cubicBezTo>
                  <a:pt x="7371178" y="41515"/>
                  <a:pt x="7385966" y="58822"/>
                  <a:pt x="7395824" y="80510"/>
                </a:cubicBezTo>
                <a:cubicBezTo>
                  <a:pt x="7405683" y="102199"/>
                  <a:pt x="7411707" y="127173"/>
                  <a:pt x="7413898" y="155434"/>
                </a:cubicBezTo>
                <a:cubicBezTo>
                  <a:pt x="7416089" y="183695"/>
                  <a:pt x="7417184" y="213160"/>
                  <a:pt x="7417185" y="243831"/>
                </a:cubicBezTo>
                <a:cubicBezTo>
                  <a:pt x="7417184" y="274501"/>
                  <a:pt x="7416089" y="303967"/>
                  <a:pt x="7413898" y="332227"/>
                </a:cubicBezTo>
                <a:cubicBezTo>
                  <a:pt x="7411707" y="360488"/>
                  <a:pt x="7405683" y="385463"/>
                  <a:pt x="7395824" y="407151"/>
                </a:cubicBezTo>
                <a:cubicBezTo>
                  <a:pt x="7385966" y="428840"/>
                  <a:pt x="7371178" y="446146"/>
                  <a:pt x="7351462" y="459072"/>
                </a:cubicBezTo>
                <a:cubicBezTo>
                  <a:pt x="7331745" y="471997"/>
                  <a:pt x="7304141" y="478460"/>
                  <a:pt x="7268651" y="478460"/>
                </a:cubicBezTo>
                <a:lnTo>
                  <a:pt x="7091201" y="478460"/>
                </a:lnTo>
                <a:close/>
                <a:moveTo>
                  <a:pt x="6719725" y="9201"/>
                </a:moveTo>
                <a:lnTo>
                  <a:pt x="6856429" y="9201"/>
                </a:lnTo>
                <a:lnTo>
                  <a:pt x="6935295" y="298380"/>
                </a:lnTo>
                <a:lnTo>
                  <a:pt x="6936610" y="298380"/>
                </a:lnTo>
                <a:lnTo>
                  <a:pt x="6936610" y="9201"/>
                </a:lnTo>
                <a:lnTo>
                  <a:pt x="7050967" y="9201"/>
                </a:lnTo>
                <a:lnTo>
                  <a:pt x="7050967" y="478460"/>
                </a:lnTo>
                <a:lnTo>
                  <a:pt x="6916893" y="478460"/>
                </a:lnTo>
                <a:lnTo>
                  <a:pt x="6835397" y="188624"/>
                </a:lnTo>
                <a:lnTo>
                  <a:pt x="6834083" y="188624"/>
                </a:lnTo>
                <a:lnTo>
                  <a:pt x="6834083" y="478460"/>
                </a:lnTo>
                <a:lnTo>
                  <a:pt x="6721869" y="478460"/>
                </a:lnTo>
                <a:lnTo>
                  <a:pt x="6719725" y="469667"/>
                </a:lnTo>
                <a:close/>
                <a:moveTo>
                  <a:pt x="6453721" y="9201"/>
                </a:moveTo>
                <a:lnTo>
                  <a:pt x="6607511" y="9201"/>
                </a:lnTo>
                <a:lnTo>
                  <a:pt x="6719725" y="469667"/>
                </a:lnTo>
                <a:lnTo>
                  <a:pt x="6719725" y="478460"/>
                </a:lnTo>
                <a:lnTo>
                  <a:pt x="6591738" y="478460"/>
                </a:lnTo>
                <a:lnTo>
                  <a:pt x="6579251" y="396307"/>
                </a:lnTo>
                <a:lnTo>
                  <a:pt x="6481981" y="396307"/>
                </a:lnTo>
                <a:lnTo>
                  <a:pt x="6469495" y="478460"/>
                </a:lnTo>
                <a:lnTo>
                  <a:pt x="6341335" y="478460"/>
                </a:lnTo>
                <a:close/>
                <a:moveTo>
                  <a:pt x="5928808" y="9201"/>
                </a:moveTo>
                <a:lnTo>
                  <a:pt x="6233761" y="9201"/>
                </a:lnTo>
                <a:lnTo>
                  <a:pt x="6233761" y="113043"/>
                </a:lnTo>
                <a:lnTo>
                  <a:pt x="6141749" y="113043"/>
                </a:lnTo>
                <a:lnTo>
                  <a:pt x="6141749" y="478460"/>
                </a:lnTo>
                <a:lnTo>
                  <a:pt x="6019505" y="478460"/>
                </a:lnTo>
                <a:lnTo>
                  <a:pt x="6019505" y="113043"/>
                </a:lnTo>
                <a:lnTo>
                  <a:pt x="5928808" y="113043"/>
                </a:lnTo>
                <a:close/>
                <a:moveTo>
                  <a:pt x="5586251" y="9201"/>
                </a:moveTo>
                <a:lnTo>
                  <a:pt x="5722954" y="9201"/>
                </a:lnTo>
                <a:lnTo>
                  <a:pt x="5801821" y="298380"/>
                </a:lnTo>
                <a:lnTo>
                  <a:pt x="5803135" y="298380"/>
                </a:lnTo>
                <a:lnTo>
                  <a:pt x="5803135" y="9201"/>
                </a:lnTo>
                <a:lnTo>
                  <a:pt x="5917492" y="9201"/>
                </a:lnTo>
                <a:lnTo>
                  <a:pt x="5917492" y="478460"/>
                </a:lnTo>
                <a:lnTo>
                  <a:pt x="5783418" y="478460"/>
                </a:lnTo>
                <a:lnTo>
                  <a:pt x="5701922" y="188624"/>
                </a:lnTo>
                <a:lnTo>
                  <a:pt x="5700608" y="188624"/>
                </a:lnTo>
                <a:lnTo>
                  <a:pt x="5700608" y="478460"/>
                </a:lnTo>
                <a:lnTo>
                  <a:pt x="5586251" y="478460"/>
                </a:lnTo>
                <a:close/>
                <a:moveTo>
                  <a:pt x="5271926" y="9201"/>
                </a:moveTo>
                <a:lnTo>
                  <a:pt x="5549932" y="9201"/>
                </a:lnTo>
                <a:lnTo>
                  <a:pt x="5549932" y="109100"/>
                </a:lnTo>
                <a:lnTo>
                  <a:pt x="5394170" y="109100"/>
                </a:lnTo>
                <a:lnTo>
                  <a:pt x="5394170" y="189281"/>
                </a:lnTo>
                <a:lnTo>
                  <a:pt x="5540074" y="189281"/>
                </a:lnTo>
                <a:lnTo>
                  <a:pt x="5540074" y="285236"/>
                </a:lnTo>
                <a:lnTo>
                  <a:pt x="5394170" y="285236"/>
                </a:lnTo>
                <a:lnTo>
                  <a:pt x="5394170" y="378562"/>
                </a:lnTo>
                <a:lnTo>
                  <a:pt x="5555847" y="378562"/>
                </a:lnTo>
                <a:lnTo>
                  <a:pt x="5555847" y="478460"/>
                </a:lnTo>
                <a:lnTo>
                  <a:pt x="5271926" y="478460"/>
                </a:lnTo>
                <a:close/>
                <a:moveTo>
                  <a:pt x="4791075" y="9201"/>
                </a:moveTo>
                <a:lnTo>
                  <a:pt x="4965897" y="9201"/>
                </a:lnTo>
                <a:lnTo>
                  <a:pt x="5015189" y="287208"/>
                </a:lnTo>
                <a:lnTo>
                  <a:pt x="5016503" y="287208"/>
                </a:lnTo>
                <a:lnTo>
                  <a:pt x="5065795" y="9201"/>
                </a:lnTo>
                <a:lnTo>
                  <a:pt x="5240617" y="9201"/>
                </a:lnTo>
                <a:lnTo>
                  <a:pt x="5240617" y="478460"/>
                </a:lnTo>
                <a:lnTo>
                  <a:pt x="5126260" y="478460"/>
                </a:lnTo>
                <a:lnTo>
                  <a:pt x="5126260" y="128816"/>
                </a:lnTo>
                <a:lnTo>
                  <a:pt x="5124945" y="128816"/>
                </a:lnTo>
                <a:lnTo>
                  <a:pt x="5059880" y="478460"/>
                </a:lnTo>
                <a:lnTo>
                  <a:pt x="4971812" y="478460"/>
                </a:lnTo>
                <a:lnTo>
                  <a:pt x="4906746" y="128816"/>
                </a:lnTo>
                <a:lnTo>
                  <a:pt x="4905432" y="128816"/>
                </a:lnTo>
                <a:lnTo>
                  <a:pt x="4905432" y="478460"/>
                </a:lnTo>
                <a:lnTo>
                  <a:pt x="4791075" y="478460"/>
                </a:lnTo>
                <a:close/>
                <a:moveTo>
                  <a:pt x="4481351" y="9201"/>
                </a:moveTo>
                <a:lnTo>
                  <a:pt x="4759357" y="9201"/>
                </a:lnTo>
                <a:lnTo>
                  <a:pt x="4759357" y="109100"/>
                </a:lnTo>
                <a:lnTo>
                  <a:pt x="4603595" y="109100"/>
                </a:lnTo>
                <a:lnTo>
                  <a:pt x="4603595" y="189281"/>
                </a:lnTo>
                <a:lnTo>
                  <a:pt x="4749498" y="189281"/>
                </a:lnTo>
                <a:lnTo>
                  <a:pt x="4749498" y="285236"/>
                </a:lnTo>
                <a:lnTo>
                  <a:pt x="4603595" y="285236"/>
                </a:lnTo>
                <a:lnTo>
                  <a:pt x="4603595" y="378562"/>
                </a:lnTo>
                <a:lnTo>
                  <a:pt x="4765272" y="378562"/>
                </a:lnTo>
                <a:lnTo>
                  <a:pt x="4765272" y="478460"/>
                </a:lnTo>
                <a:lnTo>
                  <a:pt x="4481351" y="478460"/>
                </a:lnTo>
                <a:close/>
                <a:moveTo>
                  <a:pt x="3872446" y="9201"/>
                </a:moveTo>
                <a:lnTo>
                  <a:pt x="4026236" y="9201"/>
                </a:lnTo>
                <a:lnTo>
                  <a:pt x="4140594" y="478460"/>
                </a:lnTo>
                <a:lnTo>
                  <a:pt x="4010463" y="478460"/>
                </a:lnTo>
                <a:lnTo>
                  <a:pt x="3997976" y="396307"/>
                </a:lnTo>
                <a:lnTo>
                  <a:pt x="3900707" y="396307"/>
                </a:lnTo>
                <a:lnTo>
                  <a:pt x="3888219" y="478460"/>
                </a:lnTo>
                <a:lnTo>
                  <a:pt x="3768119" y="478460"/>
                </a:lnTo>
                <a:lnTo>
                  <a:pt x="3768119" y="444814"/>
                </a:lnTo>
                <a:close/>
                <a:moveTo>
                  <a:pt x="3081175" y="9201"/>
                </a:moveTo>
                <a:lnTo>
                  <a:pt x="3217879" y="9201"/>
                </a:lnTo>
                <a:lnTo>
                  <a:pt x="3296746" y="298380"/>
                </a:lnTo>
                <a:lnTo>
                  <a:pt x="3298060" y="298380"/>
                </a:lnTo>
                <a:lnTo>
                  <a:pt x="3298060" y="9201"/>
                </a:lnTo>
                <a:lnTo>
                  <a:pt x="3412417" y="9201"/>
                </a:lnTo>
                <a:lnTo>
                  <a:pt x="3412417" y="478460"/>
                </a:lnTo>
                <a:lnTo>
                  <a:pt x="3278343" y="478460"/>
                </a:lnTo>
                <a:lnTo>
                  <a:pt x="3196847" y="188624"/>
                </a:lnTo>
                <a:lnTo>
                  <a:pt x="3195533" y="188624"/>
                </a:lnTo>
                <a:lnTo>
                  <a:pt x="3195533" y="478460"/>
                </a:lnTo>
                <a:lnTo>
                  <a:pt x="3081175" y="478460"/>
                </a:lnTo>
                <a:close/>
                <a:moveTo>
                  <a:pt x="2766851" y="9201"/>
                </a:moveTo>
                <a:lnTo>
                  <a:pt x="3044857" y="9201"/>
                </a:lnTo>
                <a:lnTo>
                  <a:pt x="3044857" y="109100"/>
                </a:lnTo>
                <a:lnTo>
                  <a:pt x="2889094" y="109100"/>
                </a:lnTo>
                <a:lnTo>
                  <a:pt x="2889094" y="189281"/>
                </a:lnTo>
                <a:lnTo>
                  <a:pt x="3034998" y="189281"/>
                </a:lnTo>
                <a:lnTo>
                  <a:pt x="3034998" y="285236"/>
                </a:lnTo>
                <a:lnTo>
                  <a:pt x="2889094" y="285236"/>
                </a:lnTo>
                <a:lnTo>
                  <a:pt x="2889094" y="378562"/>
                </a:lnTo>
                <a:lnTo>
                  <a:pt x="3050772" y="378562"/>
                </a:lnTo>
                <a:lnTo>
                  <a:pt x="3050772" y="478460"/>
                </a:lnTo>
                <a:lnTo>
                  <a:pt x="2766851" y="478460"/>
                </a:lnTo>
                <a:close/>
                <a:moveTo>
                  <a:pt x="2244271" y="9201"/>
                </a:moveTo>
                <a:lnTo>
                  <a:pt x="2376373" y="9201"/>
                </a:lnTo>
                <a:lnTo>
                  <a:pt x="2422379" y="172850"/>
                </a:lnTo>
                <a:lnTo>
                  <a:pt x="2423693" y="172850"/>
                </a:lnTo>
                <a:lnTo>
                  <a:pt x="2469699" y="9201"/>
                </a:lnTo>
                <a:lnTo>
                  <a:pt x="2603773" y="9201"/>
                </a:lnTo>
                <a:lnTo>
                  <a:pt x="2484158" y="293780"/>
                </a:lnTo>
                <a:lnTo>
                  <a:pt x="2484158" y="478460"/>
                </a:lnTo>
                <a:lnTo>
                  <a:pt x="2361914" y="478460"/>
                </a:lnTo>
                <a:lnTo>
                  <a:pt x="2361914" y="293780"/>
                </a:lnTo>
                <a:close/>
                <a:moveTo>
                  <a:pt x="1938176" y="9201"/>
                </a:moveTo>
                <a:lnTo>
                  <a:pt x="2129428" y="9201"/>
                </a:lnTo>
                <a:cubicBezTo>
                  <a:pt x="2152650" y="9201"/>
                  <a:pt x="2172476" y="12268"/>
                  <a:pt x="2188907" y="18403"/>
                </a:cubicBezTo>
                <a:cubicBezTo>
                  <a:pt x="2205338" y="24537"/>
                  <a:pt x="2218701" y="33190"/>
                  <a:pt x="2228998" y="44363"/>
                </a:cubicBezTo>
                <a:cubicBezTo>
                  <a:pt x="2239295" y="55536"/>
                  <a:pt x="2246743" y="68790"/>
                  <a:pt x="2251344" y="84125"/>
                </a:cubicBezTo>
                <a:cubicBezTo>
                  <a:pt x="2255944" y="99460"/>
                  <a:pt x="2258244" y="116110"/>
                  <a:pt x="2258244" y="134074"/>
                </a:cubicBezTo>
                <a:cubicBezTo>
                  <a:pt x="2258244" y="165621"/>
                  <a:pt x="2251891" y="191034"/>
                  <a:pt x="2239185" y="210312"/>
                </a:cubicBezTo>
                <a:cubicBezTo>
                  <a:pt x="2226478" y="229591"/>
                  <a:pt x="2206104" y="241421"/>
                  <a:pt x="2178063" y="245802"/>
                </a:cubicBezTo>
                <a:lnTo>
                  <a:pt x="2178063" y="247117"/>
                </a:lnTo>
                <a:cubicBezTo>
                  <a:pt x="2207419" y="249746"/>
                  <a:pt x="2227574" y="260042"/>
                  <a:pt x="2238528" y="278006"/>
                </a:cubicBezTo>
                <a:cubicBezTo>
                  <a:pt x="2249481" y="295971"/>
                  <a:pt x="2254958" y="320726"/>
                  <a:pt x="2254958" y="352273"/>
                </a:cubicBezTo>
                <a:lnTo>
                  <a:pt x="2254958" y="392364"/>
                </a:lnTo>
                <a:cubicBezTo>
                  <a:pt x="2254958" y="398498"/>
                  <a:pt x="2254958" y="404851"/>
                  <a:pt x="2254958" y="411423"/>
                </a:cubicBezTo>
                <a:cubicBezTo>
                  <a:pt x="2254958" y="417995"/>
                  <a:pt x="2255177" y="424239"/>
                  <a:pt x="2255615" y="430154"/>
                </a:cubicBezTo>
                <a:cubicBezTo>
                  <a:pt x="2256054" y="436069"/>
                  <a:pt x="2256711" y="441436"/>
                  <a:pt x="2257587" y="446256"/>
                </a:cubicBezTo>
                <a:cubicBezTo>
                  <a:pt x="2258463" y="451076"/>
                  <a:pt x="2259559" y="454800"/>
                  <a:pt x="2260873" y="457429"/>
                </a:cubicBezTo>
                <a:cubicBezTo>
                  <a:pt x="2262626" y="460058"/>
                  <a:pt x="2264379" y="462577"/>
                  <a:pt x="2266131" y="464987"/>
                </a:cubicBezTo>
                <a:cubicBezTo>
                  <a:pt x="2267884" y="467397"/>
                  <a:pt x="2270732" y="469697"/>
                  <a:pt x="2274675" y="471888"/>
                </a:cubicBezTo>
                <a:lnTo>
                  <a:pt x="2274675" y="478460"/>
                </a:lnTo>
                <a:lnTo>
                  <a:pt x="2144545" y="478460"/>
                </a:lnTo>
                <a:cubicBezTo>
                  <a:pt x="2141477" y="472326"/>
                  <a:pt x="2139177" y="465097"/>
                  <a:pt x="2137644" y="456772"/>
                </a:cubicBezTo>
                <a:cubicBezTo>
                  <a:pt x="2136110" y="448447"/>
                  <a:pt x="2135015" y="440122"/>
                  <a:pt x="2134357" y="431797"/>
                </a:cubicBezTo>
                <a:cubicBezTo>
                  <a:pt x="2133700" y="423472"/>
                  <a:pt x="2133262" y="415476"/>
                  <a:pt x="2133043" y="407808"/>
                </a:cubicBezTo>
                <a:cubicBezTo>
                  <a:pt x="2132824" y="400141"/>
                  <a:pt x="2132714" y="393897"/>
                  <a:pt x="2132714" y="389077"/>
                </a:cubicBezTo>
                <a:lnTo>
                  <a:pt x="2132714" y="357531"/>
                </a:lnTo>
                <a:cubicBezTo>
                  <a:pt x="2132714" y="344386"/>
                  <a:pt x="2132057" y="333432"/>
                  <a:pt x="2130743" y="324669"/>
                </a:cubicBezTo>
                <a:cubicBezTo>
                  <a:pt x="2129428" y="315906"/>
                  <a:pt x="2127128" y="309006"/>
                  <a:pt x="2123842" y="303967"/>
                </a:cubicBezTo>
                <a:cubicBezTo>
                  <a:pt x="2120556" y="298928"/>
                  <a:pt x="2116393" y="295423"/>
                  <a:pt x="2111355" y="293451"/>
                </a:cubicBezTo>
                <a:cubicBezTo>
                  <a:pt x="2106316" y="291480"/>
                  <a:pt x="2100072" y="290494"/>
                  <a:pt x="2092624" y="290494"/>
                </a:cubicBezTo>
                <a:lnTo>
                  <a:pt x="2060419" y="290494"/>
                </a:lnTo>
                <a:lnTo>
                  <a:pt x="2060419" y="478460"/>
                </a:lnTo>
                <a:lnTo>
                  <a:pt x="1938176" y="478460"/>
                </a:lnTo>
                <a:close/>
                <a:moveTo>
                  <a:pt x="1623508" y="9201"/>
                </a:moveTo>
                <a:lnTo>
                  <a:pt x="1928460" y="9201"/>
                </a:lnTo>
                <a:lnTo>
                  <a:pt x="1928460" y="113043"/>
                </a:lnTo>
                <a:lnTo>
                  <a:pt x="1836449" y="113043"/>
                </a:lnTo>
                <a:lnTo>
                  <a:pt x="1836449" y="478460"/>
                </a:lnTo>
                <a:lnTo>
                  <a:pt x="1714205" y="478460"/>
                </a:lnTo>
                <a:lnTo>
                  <a:pt x="1714205" y="113043"/>
                </a:lnTo>
                <a:lnTo>
                  <a:pt x="1623508" y="113043"/>
                </a:lnTo>
                <a:close/>
                <a:moveTo>
                  <a:pt x="970893" y="9201"/>
                </a:moveTo>
                <a:lnTo>
                  <a:pt x="1093137" y="9201"/>
                </a:lnTo>
                <a:lnTo>
                  <a:pt x="1093137" y="347672"/>
                </a:lnTo>
                <a:cubicBezTo>
                  <a:pt x="1093137" y="370456"/>
                  <a:pt x="1096423" y="385682"/>
                  <a:pt x="1102995" y="393349"/>
                </a:cubicBezTo>
                <a:cubicBezTo>
                  <a:pt x="1109568" y="401017"/>
                  <a:pt x="1118550" y="404851"/>
                  <a:pt x="1129942" y="404851"/>
                </a:cubicBezTo>
                <a:cubicBezTo>
                  <a:pt x="1141333" y="404851"/>
                  <a:pt x="1150316" y="401017"/>
                  <a:pt x="1156888" y="393349"/>
                </a:cubicBezTo>
                <a:cubicBezTo>
                  <a:pt x="1163460" y="385682"/>
                  <a:pt x="1166746" y="370456"/>
                  <a:pt x="1166746" y="347672"/>
                </a:cubicBezTo>
                <a:lnTo>
                  <a:pt x="1166746" y="9201"/>
                </a:lnTo>
                <a:lnTo>
                  <a:pt x="1288990" y="9201"/>
                </a:lnTo>
                <a:lnTo>
                  <a:pt x="1288990" y="316783"/>
                </a:lnTo>
                <a:cubicBezTo>
                  <a:pt x="1288990" y="349644"/>
                  <a:pt x="1285485" y="377028"/>
                  <a:pt x="1278474" y="398936"/>
                </a:cubicBezTo>
                <a:cubicBezTo>
                  <a:pt x="1271464" y="420843"/>
                  <a:pt x="1261277" y="438369"/>
                  <a:pt x="1247913" y="451514"/>
                </a:cubicBezTo>
                <a:cubicBezTo>
                  <a:pt x="1234550" y="464658"/>
                  <a:pt x="1218010" y="473640"/>
                  <a:pt x="1198293" y="478460"/>
                </a:cubicBezTo>
                <a:cubicBezTo>
                  <a:pt x="1178576" y="483280"/>
                  <a:pt x="1155792" y="485690"/>
                  <a:pt x="1129942" y="485690"/>
                </a:cubicBezTo>
                <a:cubicBezTo>
                  <a:pt x="1104529" y="485690"/>
                  <a:pt x="1081855" y="483280"/>
                  <a:pt x="1061919" y="478460"/>
                </a:cubicBezTo>
                <a:cubicBezTo>
                  <a:pt x="1041983" y="473640"/>
                  <a:pt x="1025333" y="464658"/>
                  <a:pt x="1011969" y="451514"/>
                </a:cubicBezTo>
                <a:cubicBezTo>
                  <a:pt x="998606" y="438369"/>
                  <a:pt x="988419" y="420843"/>
                  <a:pt x="981409" y="398936"/>
                </a:cubicBezTo>
                <a:cubicBezTo>
                  <a:pt x="974399" y="377028"/>
                  <a:pt x="970893" y="349644"/>
                  <a:pt x="970893" y="316783"/>
                </a:cubicBezTo>
                <a:close/>
                <a:moveTo>
                  <a:pt x="614201" y="9201"/>
                </a:moveTo>
                <a:lnTo>
                  <a:pt x="791652" y="9201"/>
                </a:lnTo>
                <a:cubicBezTo>
                  <a:pt x="827142" y="9201"/>
                  <a:pt x="854745" y="15664"/>
                  <a:pt x="874462" y="28590"/>
                </a:cubicBezTo>
                <a:cubicBezTo>
                  <a:pt x="894178" y="41515"/>
                  <a:pt x="908966" y="58822"/>
                  <a:pt x="918825" y="80510"/>
                </a:cubicBezTo>
                <a:cubicBezTo>
                  <a:pt x="928683" y="102199"/>
                  <a:pt x="934708" y="127173"/>
                  <a:pt x="936898" y="155434"/>
                </a:cubicBezTo>
                <a:cubicBezTo>
                  <a:pt x="939089" y="183695"/>
                  <a:pt x="940184" y="213160"/>
                  <a:pt x="940184" y="243831"/>
                </a:cubicBezTo>
                <a:cubicBezTo>
                  <a:pt x="940184" y="274501"/>
                  <a:pt x="939089" y="303967"/>
                  <a:pt x="936898" y="332227"/>
                </a:cubicBezTo>
                <a:cubicBezTo>
                  <a:pt x="934708" y="360488"/>
                  <a:pt x="928683" y="385463"/>
                  <a:pt x="918825" y="407151"/>
                </a:cubicBezTo>
                <a:cubicBezTo>
                  <a:pt x="908966" y="428840"/>
                  <a:pt x="894178" y="446146"/>
                  <a:pt x="874462" y="459072"/>
                </a:cubicBezTo>
                <a:cubicBezTo>
                  <a:pt x="854745" y="471997"/>
                  <a:pt x="827142" y="478460"/>
                  <a:pt x="791652" y="478460"/>
                </a:cubicBezTo>
                <a:lnTo>
                  <a:pt x="614201" y="478460"/>
                </a:lnTo>
                <a:close/>
                <a:moveTo>
                  <a:pt x="242726" y="9201"/>
                </a:moveTo>
                <a:lnTo>
                  <a:pt x="379429" y="9201"/>
                </a:lnTo>
                <a:lnTo>
                  <a:pt x="458296" y="298380"/>
                </a:lnTo>
                <a:lnTo>
                  <a:pt x="459610" y="298380"/>
                </a:lnTo>
                <a:lnTo>
                  <a:pt x="459610" y="9201"/>
                </a:lnTo>
                <a:lnTo>
                  <a:pt x="573967" y="9201"/>
                </a:lnTo>
                <a:lnTo>
                  <a:pt x="573967" y="478460"/>
                </a:lnTo>
                <a:lnTo>
                  <a:pt x="439893" y="478460"/>
                </a:lnTo>
                <a:lnTo>
                  <a:pt x="358397" y="188624"/>
                </a:lnTo>
                <a:lnTo>
                  <a:pt x="357083" y="188624"/>
                </a:lnTo>
                <a:lnTo>
                  <a:pt x="357083" y="478460"/>
                </a:lnTo>
                <a:lnTo>
                  <a:pt x="242726" y="478460"/>
                </a:lnTo>
                <a:close/>
                <a:moveTo>
                  <a:pt x="85725" y="9201"/>
                </a:moveTo>
                <a:lnTo>
                  <a:pt x="207970" y="9201"/>
                </a:lnTo>
                <a:lnTo>
                  <a:pt x="207970" y="478460"/>
                </a:lnTo>
                <a:lnTo>
                  <a:pt x="85725" y="478460"/>
                </a:lnTo>
                <a:close/>
                <a:moveTo>
                  <a:pt x="4305386" y="0"/>
                </a:moveTo>
                <a:cubicBezTo>
                  <a:pt x="4326855" y="0"/>
                  <a:pt x="4346681" y="2848"/>
                  <a:pt x="4364864" y="8544"/>
                </a:cubicBezTo>
                <a:cubicBezTo>
                  <a:pt x="4383048" y="14240"/>
                  <a:pt x="4398712" y="23441"/>
                  <a:pt x="4411856" y="36148"/>
                </a:cubicBezTo>
                <a:cubicBezTo>
                  <a:pt x="4425001" y="48854"/>
                  <a:pt x="4435297" y="65175"/>
                  <a:pt x="4442746" y="85111"/>
                </a:cubicBezTo>
                <a:cubicBezTo>
                  <a:pt x="4450194" y="105047"/>
                  <a:pt x="4453918" y="129255"/>
                  <a:pt x="4453919" y="157734"/>
                </a:cubicBezTo>
                <a:lnTo>
                  <a:pt x="4335618" y="157734"/>
                </a:lnTo>
                <a:cubicBezTo>
                  <a:pt x="4335618" y="132760"/>
                  <a:pt x="4333427" y="114577"/>
                  <a:pt x="4329046" y="103185"/>
                </a:cubicBezTo>
                <a:cubicBezTo>
                  <a:pt x="4324664" y="89602"/>
                  <a:pt x="4315244" y="82811"/>
                  <a:pt x="4300785" y="82811"/>
                </a:cubicBezTo>
                <a:cubicBezTo>
                  <a:pt x="4290708" y="82811"/>
                  <a:pt x="4282711" y="85220"/>
                  <a:pt x="4276796" y="90040"/>
                </a:cubicBezTo>
                <a:cubicBezTo>
                  <a:pt x="4270881" y="94860"/>
                  <a:pt x="4266500" y="103404"/>
                  <a:pt x="4263652" y="115672"/>
                </a:cubicBezTo>
                <a:cubicBezTo>
                  <a:pt x="4260804" y="127940"/>
                  <a:pt x="4258942" y="144480"/>
                  <a:pt x="4258066" y="165292"/>
                </a:cubicBezTo>
                <a:cubicBezTo>
                  <a:pt x="4257189" y="186105"/>
                  <a:pt x="4256751" y="212284"/>
                  <a:pt x="4256751" y="243831"/>
                </a:cubicBezTo>
                <a:cubicBezTo>
                  <a:pt x="4256751" y="275378"/>
                  <a:pt x="4257189" y="301557"/>
                  <a:pt x="4258066" y="322369"/>
                </a:cubicBezTo>
                <a:cubicBezTo>
                  <a:pt x="4258942" y="343181"/>
                  <a:pt x="4260804" y="359721"/>
                  <a:pt x="4263652" y="371990"/>
                </a:cubicBezTo>
                <a:cubicBezTo>
                  <a:pt x="4266500" y="384258"/>
                  <a:pt x="4270662" y="392802"/>
                  <a:pt x="4276139" y="397621"/>
                </a:cubicBezTo>
                <a:cubicBezTo>
                  <a:pt x="4281616" y="402441"/>
                  <a:pt x="4288955" y="404851"/>
                  <a:pt x="4298156" y="404851"/>
                </a:cubicBezTo>
                <a:cubicBezTo>
                  <a:pt x="4304728" y="404851"/>
                  <a:pt x="4310534" y="403536"/>
                  <a:pt x="4315573" y="400908"/>
                </a:cubicBezTo>
                <a:cubicBezTo>
                  <a:pt x="4320611" y="398279"/>
                  <a:pt x="4324883" y="393349"/>
                  <a:pt x="4328389" y="386120"/>
                </a:cubicBezTo>
                <a:cubicBezTo>
                  <a:pt x="4331894" y="378891"/>
                  <a:pt x="4334632" y="368813"/>
                  <a:pt x="4336604" y="355888"/>
                </a:cubicBezTo>
                <a:cubicBezTo>
                  <a:pt x="4338575" y="342962"/>
                  <a:pt x="4339561" y="326422"/>
                  <a:pt x="4339561" y="306267"/>
                </a:cubicBezTo>
                <a:lnTo>
                  <a:pt x="4296185" y="306267"/>
                </a:lnTo>
                <a:lnTo>
                  <a:pt x="4296185" y="223457"/>
                </a:lnTo>
                <a:lnTo>
                  <a:pt x="4453919" y="223457"/>
                </a:lnTo>
                <a:lnTo>
                  <a:pt x="4453919" y="478460"/>
                </a:lnTo>
                <a:lnTo>
                  <a:pt x="4371108" y="478460"/>
                </a:lnTo>
                <a:lnTo>
                  <a:pt x="4368479" y="437055"/>
                </a:lnTo>
                <a:lnTo>
                  <a:pt x="4367165" y="437055"/>
                </a:lnTo>
                <a:cubicBezTo>
                  <a:pt x="4363221" y="447132"/>
                  <a:pt x="4357635" y="455457"/>
                  <a:pt x="4350405" y="462029"/>
                </a:cubicBezTo>
                <a:cubicBezTo>
                  <a:pt x="4343176" y="468602"/>
                  <a:pt x="4335070" y="473531"/>
                  <a:pt x="4326088" y="476817"/>
                </a:cubicBezTo>
                <a:cubicBezTo>
                  <a:pt x="4317106" y="480103"/>
                  <a:pt x="4307467" y="482403"/>
                  <a:pt x="4297170" y="483718"/>
                </a:cubicBezTo>
                <a:cubicBezTo>
                  <a:pt x="4286874" y="485032"/>
                  <a:pt x="4276468" y="485690"/>
                  <a:pt x="4265952" y="485690"/>
                </a:cubicBezTo>
                <a:cubicBezTo>
                  <a:pt x="4234843" y="485690"/>
                  <a:pt x="4210307" y="480541"/>
                  <a:pt x="4192343" y="470245"/>
                </a:cubicBezTo>
                <a:cubicBezTo>
                  <a:pt x="4174379" y="459948"/>
                  <a:pt x="4160796" y="444503"/>
                  <a:pt x="4151595" y="423910"/>
                </a:cubicBezTo>
                <a:cubicBezTo>
                  <a:pt x="4142394" y="403317"/>
                  <a:pt x="4136588" y="377905"/>
                  <a:pt x="4134178" y="347672"/>
                </a:cubicBezTo>
                <a:cubicBezTo>
                  <a:pt x="4131769" y="317440"/>
                  <a:pt x="4130564" y="282826"/>
                  <a:pt x="4130564" y="243831"/>
                </a:cubicBezTo>
                <a:cubicBezTo>
                  <a:pt x="4130564" y="204397"/>
                  <a:pt x="4132864" y="169564"/>
                  <a:pt x="4137465" y="139332"/>
                </a:cubicBezTo>
                <a:cubicBezTo>
                  <a:pt x="4142065" y="109100"/>
                  <a:pt x="4150828" y="83687"/>
                  <a:pt x="4163754" y="63094"/>
                </a:cubicBezTo>
                <a:cubicBezTo>
                  <a:pt x="4176679" y="42501"/>
                  <a:pt x="4194534" y="26837"/>
                  <a:pt x="4217318" y="16102"/>
                </a:cubicBezTo>
                <a:cubicBezTo>
                  <a:pt x="4240101" y="5368"/>
                  <a:pt x="4269457" y="0"/>
                  <a:pt x="4305386" y="0"/>
                </a:cubicBezTo>
                <a:close/>
                <a:moveTo>
                  <a:pt x="3619586" y="0"/>
                </a:moveTo>
                <a:cubicBezTo>
                  <a:pt x="3641055" y="0"/>
                  <a:pt x="3660881" y="2848"/>
                  <a:pt x="3679065" y="8544"/>
                </a:cubicBezTo>
                <a:cubicBezTo>
                  <a:pt x="3697248" y="14240"/>
                  <a:pt x="3712912" y="23441"/>
                  <a:pt x="3726056" y="36148"/>
                </a:cubicBezTo>
                <a:cubicBezTo>
                  <a:pt x="3739201" y="48854"/>
                  <a:pt x="3749497" y="65175"/>
                  <a:pt x="3756946" y="85111"/>
                </a:cubicBezTo>
                <a:cubicBezTo>
                  <a:pt x="3764394" y="105047"/>
                  <a:pt x="3768118" y="129255"/>
                  <a:pt x="3768119" y="157734"/>
                </a:cubicBezTo>
                <a:lnTo>
                  <a:pt x="3649818" y="157734"/>
                </a:lnTo>
                <a:cubicBezTo>
                  <a:pt x="3649818" y="132760"/>
                  <a:pt x="3647627" y="114577"/>
                  <a:pt x="3643246" y="103185"/>
                </a:cubicBezTo>
                <a:cubicBezTo>
                  <a:pt x="3638864" y="89602"/>
                  <a:pt x="3629444" y="82811"/>
                  <a:pt x="3614985" y="82811"/>
                </a:cubicBezTo>
                <a:cubicBezTo>
                  <a:pt x="3604908" y="82811"/>
                  <a:pt x="3596912" y="85220"/>
                  <a:pt x="3590996" y="90040"/>
                </a:cubicBezTo>
                <a:cubicBezTo>
                  <a:pt x="3585082" y="94860"/>
                  <a:pt x="3580700" y="103404"/>
                  <a:pt x="3577852" y="115672"/>
                </a:cubicBezTo>
                <a:cubicBezTo>
                  <a:pt x="3575004" y="127940"/>
                  <a:pt x="3573142" y="144480"/>
                  <a:pt x="3572266" y="165292"/>
                </a:cubicBezTo>
                <a:cubicBezTo>
                  <a:pt x="3571389" y="186105"/>
                  <a:pt x="3570951" y="212284"/>
                  <a:pt x="3570951" y="243831"/>
                </a:cubicBezTo>
                <a:cubicBezTo>
                  <a:pt x="3570951" y="275378"/>
                  <a:pt x="3571389" y="301557"/>
                  <a:pt x="3572266" y="322369"/>
                </a:cubicBezTo>
                <a:cubicBezTo>
                  <a:pt x="3573142" y="343181"/>
                  <a:pt x="3575004" y="359721"/>
                  <a:pt x="3577852" y="371990"/>
                </a:cubicBezTo>
                <a:cubicBezTo>
                  <a:pt x="3580700" y="384258"/>
                  <a:pt x="3584862" y="392802"/>
                  <a:pt x="3590339" y="397621"/>
                </a:cubicBezTo>
                <a:cubicBezTo>
                  <a:pt x="3595816" y="402441"/>
                  <a:pt x="3603155" y="404851"/>
                  <a:pt x="3612357" y="404851"/>
                </a:cubicBezTo>
                <a:cubicBezTo>
                  <a:pt x="3618929" y="404851"/>
                  <a:pt x="3624734" y="403536"/>
                  <a:pt x="3629773" y="400908"/>
                </a:cubicBezTo>
                <a:cubicBezTo>
                  <a:pt x="3634811" y="398279"/>
                  <a:pt x="3639083" y="393349"/>
                  <a:pt x="3642589" y="386120"/>
                </a:cubicBezTo>
                <a:cubicBezTo>
                  <a:pt x="3646094" y="378891"/>
                  <a:pt x="3648832" y="368813"/>
                  <a:pt x="3650804" y="355888"/>
                </a:cubicBezTo>
                <a:cubicBezTo>
                  <a:pt x="3652775" y="342962"/>
                  <a:pt x="3653761" y="326422"/>
                  <a:pt x="3653762" y="306267"/>
                </a:cubicBezTo>
                <a:lnTo>
                  <a:pt x="3610385" y="306267"/>
                </a:lnTo>
                <a:lnTo>
                  <a:pt x="3610385" y="223457"/>
                </a:lnTo>
                <a:lnTo>
                  <a:pt x="3768119" y="223457"/>
                </a:lnTo>
                <a:lnTo>
                  <a:pt x="3768119" y="444814"/>
                </a:lnTo>
                <a:lnTo>
                  <a:pt x="3760061" y="478460"/>
                </a:lnTo>
                <a:lnTo>
                  <a:pt x="3685308" y="478460"/>
                </a:lnTo>
                <a:lnTo>
                  <a:pt x="3682679" y="437055"/>
                </a:lnTo>
                <a:lnTo>
                  <a:pt x="3681365" y="437055"/>
                </a:lnTo>
                <a:cubicBezTo>
                  <a:pt x="3677421" y="447132"/>
                  <a:pt x="3671835" y="455457"/>
                  <a:pt x="3664606" y="462029"/>
                </a:cubicBezTo>
                <a:cubicBezTo>
                  <a:pt x="3657376" y="468602"/>
                  <a:pt x="3649270" y="473531"/>
                  <a:pt x="3640289" y="476817"/>
                </a:cubicBezTo>
                <a:cubicBezTo>
                  <a:pt x="3631306" y="480103"/>
                  <a:pt x="3621667" y="482403"/>
                  <a:pt x="3611371" y="483718"/>
                </a:cubicBezTo>
                <a:cubicBezTo>
                  <a:pt x="3601074" y="485032"/>
                  <a:pt x="3590668" y="485690"/>
                  <a:pt x="3580152" y="485690"/>
                </a:cubicBezTo>
                <a:cubicBezTo>
                  <a:pt x="3549044" y="485690"/>
                  <a:pt x="3524507" y="480541"/>
                  <a:pt x="3506543" y="470245"/>
                </a:cubicBezTo>
                <a:cubicBezTo>
                  <a:pt x="3488579" y="459948"/>
                  <a:pt x="3474996" y="444503"/>
                  <a:pt x="3465795" y="423910"/>
                </a:cubicBezTo>
                <a:cubicBezTo>
                  <a:pt x="3456594" y="403317"/>
                  <a:pt x="3450789" y="377905"/>
                  <a:pt x="3448379" y="347672"/>
                </a:cubicBezTo>
                <a:cubicBezTo>
                  <a:pt x="3445969" y="317440"/>
                  <a:pt x="3444764" y="282826"/>
                  <a:pt x="3444764" y="243831"/>
                </a:cubicBezTo>
                <a:cubicBezTo>
                  <a:pt x="3444764" y="204397"/>
                  <a:pt x="3447064" y="169564"/>
                  <a:pt x="3451665" y="139332"/>
                </a:cubicBezTo>
                <a:cubicBezTo>
                  <a:pt x="3456265" y="109100"/>
                  <a:pt x="3465028" y="83687"/>
                  <a:pt x="3477954" y="63094"/>
                </a:cubicBezTo>
                <a:cubicBezTo>
                  <a:pt x="3490879" y="42501"/>
                  <a:pt x="3508734" y="26837"/>
                  <a:pt x="3531518" y="16102"/>
                </a:cubicBezTo>
                <a:cubicBezTo>
                  <a:pt x="3554301" y="5368"/>
                  <a:pt x="3583657" y="0"/>
                  <a:pt x="3619586" y="0"/>
                </a:cubicBezTo>
                <a:close/>
                <a:moveTo>
                  <a:pt x="1464298" y="0"/>
                </a:moveTo>
                <a:cubicBezTo>
                  <a:pt x="1517752" y="0"/>
                  <a:pt x="1556418" y="11502"/>
                  <a:pt x="1580298" y="34505"/>
                </a:cubicBezTo>
                <a:cubicBezTo>
                  <a:pt x="1604177" y="57507"/>
                  <a:pt x="1616117" y="94203"/>
                  <a:pt x="1616117" y="144590"/>
                </a:cubicBezTo>
                <a:lnTo>
                  <a:pt x="1501760" y="144590"/>
                </a:lnTo>
                <a:lnTo>
                  <a:pt x="1501760" y="133417"/>
                </a:lnTo>
                <a:cubicBezTo>
                  <a:pt x="1501760" y="119396"/>
                  <a:pt x="1498912" y="107457"/>
                  <a:pt x="1493216" y="97598"/>
                </a:cubicBezTo>
                <a:cubicBezTo>
                  <a:pt x="1487520" y="87740"/>
                  <a:pt x="1478757" y="82811"/>
                  <a:pt x="1466927" y="82811"/>
                </a:cubicBezTo>
                <a:cubicBezTo>
                  <a:pt x="1453782" y="82811"/>
                  <a:pt x="1444143" y="87083"/>
                  <a:pt x="1438009" y="95627"/>
                </a:cubicBezTo>
                <a:cubicBezTo>
                  <a:pt x="1431875" y="104170"/>
                  <a:pt x="1428808" y="113700"/>
                  <a:pt x="1428808" y="124216"/>
                </a:cubicBezTo>
                <a:cubicBezTo>
                  <a:pt x="1428808" y="139551"/>
                  <a:pt x="1433737" y="151710"/>
                  <a:pt x="1443595" y="160692"/>
                </a:cubicBezTo>
                <a:cubicBezTo>
                  <a:pt x="1453454" y="169674"/>
                  <a:pt x="1465831" y="177451"/>
                  <a:pt x="1480728" y="184023"/>
                </a:cubicBezTo>
                <a:cubicBezTo>
                  <a:pt x="1495625" y="190596"/>
                  <a:pt x="1511618" y="197277"/>
                  <a:pt x="1528706" y="204069"/>
                </a:cubicBezTo>
                <a:cubicBezTo>
                  <a:pt x="1545793" y="210860"/>
                  <a:pt x="1561786" y="219733"/>
                  <a:pt x="1576683" y="230686"/>
                </a:cubicBezTo>
                <a:cubicBezTo>
                  <a:pt x="1591580" y="241640"/>
                  <a:pt x="1603958" y="255989"/>
                  <a:pt x="1613816" y="273735"/>
                </a:cubicBezTo>
                <a:cubicBezTo>
                  <a:pt x="1623675" y="291480"/>
                  <a:pt x="1628604" y="314592"/>
                  <a:pt x="1628604" y="343072"/>
                </a:cubicBezTo>
                <a:cubicBezTo>
                  <a:pt x="1628604" y="393021"/>
                  <a:pt x="1614364" y="429278"/>
                  <a:pt x="1585884" y="451842"/>
                </a:cubicBezTo>
                <a:cubicBezTo>
                  <a:pt x="1557404" y="474407"/>
                  <a:pt x="1516218" y="485690"/>
                  <a:pt x="1462326" y="485690"/>
                </a:cubicBezTo>
                <a:cubicBezTo>
                  <a:pt x="1436914" y="485690"/>
                  <a:pt x="1414458" y="483608"/>
                  <a:pt x="1394960" y="479446"/>
                </a:cubicBezTo>
                <a:cubicBezTo>
                  <a:pt x="1375463" y="475283"/>
                  <a:pt x="1359032" y="468054"/>
                  <a:pt x="1345668" y="457758"/>
                </a:cubicBezTo>
                <a:cubicBezTo>
                  <a:pt x="1332305" y="447461"/>
                  <a:pt x="1322118" y="433988"/>
                  <a:pt x="1315108" y="417338"/>
                </a:cubicBezTo>
                <a:cubicBezTo>
                  <a:pt x="1308097" y="400688"/>
                  <a:pt x="1304592" y="380095"/>
                  <a:pt x="1304592" y="355559"/>
                </a:cubicBezTo>
                <a:lnTo>
                  <a:pt x="1304592" y="339128"/>
                </a:lnTo>
                <a:lnTo>
                  <a:pt x="1422893" y="339128"/>
                </a:lnTo>
                <a:lnTo>
                  <a:pt x="1422893" y="350301"/>
                </a:lnTo>
                <a:cubicBezTo>
                  <a:pt x="1422893" y="370456"/>
                  <a:pt x="1426617" y="384586"/>
                  <a:pt x="1434065" y="392692"/>
                </a:cubicBezTo>
                <a:cubicBezTo>
                  <a:pt x="1441514" y="400798"/>
                  <a:pt x="1451153" y="404851"/>
                  <a:pt x="1462983" y="404851"/>
                </a:cubicBezTo>
                <a:cubicBezTo>
                  <a:pt x="1475690" y="404851"/>
                  <a:pt x="1485439" y="400469"/>
                  <a:pt x="1492230" y="391706"/>
                </a:cubicBezTo>
                <a:cubicBezTo>
                  <a:pt x="1499021" y="382943"/>
                  <a:pt x="1502417" y="372209"/>
                  <a:pt x="1502417" y="359502"/>
                </a:cubicBezTo>
                <a:cubicBezTo>
                  <a:pt x="1502417" y="344167"/>
                  <a:pt x="1497707" y="332009"/>
                  <a:pt x="1488287" y="323026"/>
                </a:cubicBezTo>
                <a:cubicBezTo>
                  <a:pt x="1478866" y="314044"/>
                  <a:pt x="1467036" y="306377"/>
                  <a:pt x="1452797" y="300024"/>
                </a:cubicBezTo>
                <a:cubicBezTo>
                  <a:pt x="1438556" y="293670"/>
                  <a:pt x="1423111" y="287208"/>
                  <a:pt x="1406462" y="280635"/>
                </a:cubicBezTo>
                <a:cubicBezTo>
                  <a:pt x="1389812" y="274063"/>
                  <a:pt x="1374367" y="265519"/>
                  <a:pt x="1360128" y="255004"/>
                </a:cubicBezTo>
                <a:cubicBezTo>
                  <a:pt x="1345888" y="244488"/>
                  <a:pt x="1334057" y="230686"/>
                  <a:pt x="1324638" y="213598"/>
                </a:cubicBezTo>
                <a:cubicBezTo>
                  <a:pt x="1315217" y="196511"/>
                  <a:pt x="1310507" y="174165"/>
                  <a:pt x="1310507" y="146562"/>
                </a:cubicBezTo>
                <a:cubicBezTo>
                  <a:pt x="1310507" y="98803"/>
                  <a:pt x="1323213" y="62437"/>
                  <a:pt x="1348626" y="37462"/>
                </a:cubicBezTo>
                <a:cubicBezTo>
                  <a:pt x="1374039" y="12488"/>
                  <a:pt x="1412596" y="0"/>
                  <a:pt x="1464298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9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2362200" y="2151727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entrepreneurship programming that harnesses the strengths of WVU to solve the problems of the State and to meaningfully impact communities and to attract businesses to WV.</a:t>
            </a:r>
          </a:p>
        </p:txBody>
      </p:sp>
      <p:sp>
        <p:nvSpPr>
          <p:cNvPr id="6" name="[T2O] Title 1">
            <a:extLst>
              <a:ext uri="{FF2B5EF4-FFF2-40B4-BE49-F238E27FC236}">
                <a16:creationId xmlns:a16="http://schemas.microsoft.com/office/drawing/2014/main" id="{5A0CBA94-61AB-4C4A-B15D-18D3C272B45F}"/>
              </a:ext>
            </a:extLst>
          </p:cNvPr>
          <p:cNvSpPr/>
          <p:nvPr/>
        </p:nvSpPr>
        <p:spPr>
          <a:xfrm>
            <a:off x="2438400" y="609600"/>
            <a:ext cx="6305168" cy="1325118"/>
          </a:xfrm>
          <a:custGeom>
            <a:avLst/>
            <a:gdLst/>
            <a:ahLst/>
            <a:cxnLst/>
            <a:rect l="l" t="t" r="r" b="b"/>
            <a:pathLst>
              <a:path w="6305168" h="1325118">
                <a:moveTo>
                  <a:pt x="4651248" y="883920"/>
                </a:moveTo>
                <a:lnTo>
                  <a:pt x="4612386" y="1114806"/>
                </a:lnTo>
                <a:lnTo>
                  <a:pt x="4691634" y="1114806"/>
                </a:lnTo>
                <a:lnTo>
                  <a:pt x="4652772" y="883920"/>
                </a:lnTo>
                <a:close/>
                <a:moveTo>
                  <a:pt x="2108073" y="883920"/>
                </a:moveTo>
                <a:lnTo>
                  <a:pt x="2069211" y="1114806"/>
                </a:lnTo>
                <a:lnTo>
                  <a:pt x="2148459" y="1114806"/>
                </a:lnTo>
                <a:lnTo>
                  <a:pt x="2109597" y="883920"/>
                </a:lnTo>
                <a:close/>
                <a:moveTo>
                  <a:pt x="4196334" y="874776"/>
                </a:moveTo>
                <a:lnTo>
                  <a:pt x="4196334" y="1002792"/>
                </a:lnTo>
                <a:lnTo>
                  <a:pt x="4224528" y="1002792"/>
                </a:lnTo>
                <a:cubicBezTo>
                  <a:pt x="4244848" y="1002792"/>
                  <a:pt x="4259834" y="996823"/>
                  <a:pt x="4269486" y="984885"/>
                </a:cubicBezTo>
                <a:cubicBezTo>
                  <a:pt x="4279138" y="972947"/>
                  <a:pt x="4283964" y="957326"/>
                  <a:pt x="4283964" y="938022"/>
                </a:cubicBezTo>
                <a:cubicBezTo>
                  <a:pt x="4283964" y="915162"/>
                  <a:pt x="4279265" y="898906"/>
                  <a:pt x="4269867" y="889254"/>
                </a:cubicBezTo>
                <a:cubicBezTo>
                  <a:pt x="4260469" y="879602"/>
                  <a:pt x="4245102" y="874776"/>
                  <a:pt x="4223766" y="874776"/>
                </a:cubicBezTo>
                <a:close/>
                <a:moveTo>
                  <a:pt x="1291209" y="874776"/>
                </a:moveTo>
                <a:lnTo>
                  <a:pt x="1291209" y="1002792"/>
                </a:lnTo>
                <a:lnTo>
                  <a:pt x="1319403" y="1002792"/>
                </a:lnTo>
                <a:cubicBezTo>
                  <a:pt x="1339723" y="1002792"/>
                  <a:pt x="1354709" y="996823"/>
                  <a:pt x="1364361" y="984885"/>
                </a:cubicBezTo>
                <a:cubicBezTo>
                  <a:pt x="1374014" y="972947"/>
                  <a:pt x="1378839" y="957326"/>
                  <a:pt x="1378839" y="938022"/>
                </a:cubicBezTo>
                <a:cubicBezTo>
                  <a:pt x="1378839" y="915162"/>
                  <a:pt x="1374140" y="898906"/>
                  <a:pt x="1364742" y="889254"/>
                </a:cubicBezTo>
                <a:cubicBezTo>
                  <a:pt x="1355344" y="879602"/>
                  <a:pt x="1339978" y="874776"/>
                  <a:pt x="1318642" y="874776"/>
                </a:cubicBezTo>
                <a:close/>
                <a:moveTo>
                  <a:pt x="194310" y="858012"/>
                </a:moveTo>
                <a:cubicBezTo>
                  <a:pt x="183642" y="858012"/>
                  <a:pt x="175133" y="860806"/>
                  <a:pt x="168783" y="866394"/>
                </a:cubicBezTo>
                <a:cubicBezTo>
                  <a:pt x="162433" y="871982"/>
                  <a:pt x="157607" y="881888"/>
                  <a:pt x="154305" y="896112"/>
                </a:cubicBezTo>
                <a:cubicBezTo>
                  <a:pt x="151003" y="910336"/>
                  <a:pt x="148845" y="929513"/>
                  <a:pt x="147828" y="953643"/>
                </a:cubicBezTo>
                <a:cubicBezTo>
                  <a:pt x="146812" y="977773"/>
                  <a:pt x="146304" y="1008126"/>
                  <a:pt x="146304" y="1044702"/>
                </a:cubicBezTo>
                <a:cubicBezTo>
                  <a:pt x="146304" y="1081278"/>
                  <a:pt x="146812" y="1111631"/>
                  <a:pt x="147828" y="1135761"/>
                </a:cubicBezTo>
                <a:cubicBezTo>
                  <a:pt x="148845" y="1159891"/>
                  <a:pt x="151003" y="1179068"/>
                  <a:pt x="154305" y="1193292"/>
                </a:cubicBezTo>
                <a:cubicBezTo>
                  <a:pt x="157607" y="1207516"/>
                  <a:pt x="162433" y="1217422"/>
                  <a:pt x="168783" y="1223010"/>
                </a:cubicBezTo>
                <a:cubicBezTo>
                  <a:pt x="175133" y="1228598"/>
                  <a:pt x="183642" y="1231392"/>
                  <a:pt x="194310" y="1231392"/>
                </a:cubicBezTo>
                <a:cubicBezTo>
                  <a:pt x="204978" y="1231392"/>
                  <a:pt x="213487" y="1228598"/>
                  <a:pt x="219838" y="1223010"/>
                </a:cubicBezTo>
                <a:cubicBezTo>
                  <a:pt x="226187" y="1217422"/>
                  <a:pt x="231013" y="1207516"/>
                  <a:pt x="234315" y="1193292"/>
                </a:cubicBezTo>
                <a:cubicBezTo>
                  <a:pt x="237617" y="1179068"/>
                  <a:pt x="239776" y="1159891"/>
                  <a:pt x="240792" y="1135761"/>
                </a:cubicBezTo>
                <a:cubicBezTo>
                  <a:pt x="241808" y="1111631"/>
                  <a:pt x="242316" y="1081278"/>
                  <a:pt x="242316" y="1044702"/>
                </a:cubicBezTo>
                <a:cubicBezTo>
                  <a:pt x="242316" y="1008126"/>
                  <a:pt x="241808" y="977773"/>
                  <a:pt x="240792" y="953643"/>
                </a:cubicBezTo>
                <a:cubicBezTo>
                  <a:pt x="239776" y="929513"/>
                  <a:pt x="237617" y="910336"/>
                  <a:pt x="234315" y="896112"/>
                </a:cubicBezTo>
                <a:cubicBezTo>
                  <a:pt x="231013" y="881888"/>
                  <a:pt x="226187" y="871982"/>
                  <a:pt x="219838" y="866394"/>
                </a:cubicBezTo>
                <a:cubicBezTo>
                  <a:pt x="213487" y="860806"/>
                  <a:pt x="204978" y="858012"/>
                  <a:pt x="194310" y="858012"/>
                </a:cubicBezTo>
                <a:close/>
                <a:moveTo>
                  <a:pt x="5888355" y="772668"/>
                </a:moveTo>
                <a:lnTo>
                  <a:pt x="6041516" y="772668"/>
                </a:lnTo>
                <a:lnTo>
                  <a:pt x="6094856" y="962406"/>
                </a:lnTo>
                <a:lnTo>
                  <a:pt x="6096381" y="962406"/>
                </a:lnTo>
                <a:lnTo>
                  <a:pt x="6149720" y="772668"/>
                </a:lnTo>
                <a:lnTo>
                  <a:pt x="6305168" y="772668"/>
                </a:lnTo>
                <a:lnTo>
                  <a:pt x="6166484" y="1102614"/>
                </a:lnTo>
                <a:lnTo>
                  <a:pt x="6166484" y="1316736"/>
                </a:lnTo>
                <a:lnTo>
                  <a:pt x="6024752" y="1316736"/>
                </a:lnTo>
                <a:lnTo>
                  <a:pt x="6024752" y="1102614"/>
                </a:lnTo>
                <a:close/>
                <a:moveTo>
                  <a:pt x="5169027" y="772668"/>
                </a:moveTo>
                <a:lnTo>
                  <a:pt x="5491353" y="772668"/>
                </a:lnTo>
                <a:lnTo>
                  <a:pt x="5491353" y="888492"/>
                </a:lnTo>
                <a:lnTo>
                  <a:pt x="5310759" y="888492"/>
                </a:lnTo>
                <a:lnTo>
                  <a:pt x="5310759" y="981456"/>
                </a:lnTo>
                <a:lnTo>
                  <a:pt x="5479923" y="981456"/>
                </a:lnTo>
                <a:lnTo>
                  <a:pt x="5479923" y="1092708"/>
                </a:lnTo>
                <a:lnTo>
                  <a:pt x="5310759" y="1092708"/>
                </a:lnTo>
                <a:lnTo>
                  <a:pt x="5310759" y="1200912"/>
                </a:lnTo>
                <a:lnTo>
                  <a:pt x="5498211" y="1200912"/>
                </a:lnTo>
                <a:lnTo>
                  <a:pt x="5498211" y="1316736"/>
                </a:lnTo>
                <a:lnTo>
                  <a:pt x="5169027" y="1316736"/>
                </a:lnTo>
                <a:close/>
                <a:moveTo>
                  <a:pt x="4802124" y="772668"/>
                </a:moveTo>
                <a:lnTo>
                  <a:pt x="5155692" y="772668"/>
                </a:lnTo>
                <a:lnTo>
                  <a:pt x="5155692" y="893064"/>
                </a:lnTo>
                <a:lnTo>
                  <a:pt x="5049012" y="893064"/>
                </a:lnTo>
                <a:lnTo>
                  <a:pt x="5049012" y="1316736"/>
                </a:lnTo>
                <a:lnTo>
                  <a:pt x="4907280" y="1316736"/>
                </a:lnTo>
                <a:lnTo>
                  <a:pt x="4907280" y="893064"/>
                </a:lnTo>
                <a:lnTo>
                  <a:pt x="4802124" y="893064"/>
                </a:lnTo>
                <a:close/>
                <a:moveTo>
                  <a:pt x="4562856" y="772668"/>
                </a:moveTo>
                <a:lnTo>
                  <a:pt x="4741164" y="772668"/>
                </a:lnTo>
                <a:lnTo>
                  <a:pt x="4873752" y="1316736"/>
                </a:lnTo>
                <a:lnTo>
                  <a:pt x="4722876" y="1316736"/>
                </a:lnTo>
                <a:lnTo>
                  <a:pt x="4708398" y="1221486"/>
                </a:lnTo>
                <a:lnTo>
                  <a:pt x="4595622" y="1221486"/>
                </a:lnTo>
                <a:lnTo>
                  <a:pt x="4581144" y="1316736"/>
                </a:lnTo>
                <a:lnTo>
                  <a:pt x="4444746" y="1316736"/>
                </a:lnTo>
                <a:lnTo>
                  <a:pt x="4444746" y="1309116"/>
                </a:lnTo>
                <a:lnTo>
                  <a:pt x="4436059" y="1302100"/>
                </a:lnTo>
                <a:close/>
                <a:moveTo>
                  <a:pt x="4054602" y="772668"/>
                </a:moveTo>
                <a:lnTo>
                  <a:pt x="4276344" y="772668"/>
                </a:lnTo>
                <a:cubicBezTo>
                  <a:pt x="4303268" y="772668"/>
                  <a:pt x="4326255" y="776224"/>
                  <a:pt x="4345305" y="783336"/>
                </a:cubicBezTo>
                <a:cubicBezTo>
                  <a:pt x="4364355" y="790448"/>
                  <a:pt x="4379849" y="800481"/>
                  <a:pt x="4391787" y="813435"/>
                </a:cubicBezTo>
                <a:cubicBezTo>
                  <a:pt x="4403725" y="826389"/>
                  <a:pt x="4412361" y="841756"/>
                  <a:pt x="4417695" y="859536"/>
                </a:cubicBezTo>
                <a:cubicBezTo>
                  <a:pt x="4423029" y="877316"/>
                  <a:pt x="4425696" y="896620"/>
                  <a:pt x="4425696" y="917448"/>
                </a:cubicBezTo>
                <a:cubicBezTo>
                  <a:pt x="4425696" y="954024"/>
                  <a:pt x="4418330" y="983488"/>
                  <a:pt x="4403598" y="1005840"/>
                </a:cubicBezTo>
                <a:cubicBezTo>
                  <a:pt x="4388866" y="1028192"/>
                  <a:pt x="4365244" y="1041908"/>
                  <a:pt x="4332732" y="1046988"/>
                </a:cubicBezTo>
                <a:lnTo>
                  <a:pt x="4332732" y="1048512"/>
                </a:lnTo>
                <a:cubicBezTo>
                  <a:pt x="4366768" y="1051560"/>
                  <a:pt x="4390136" y="1063498"/>
                  <a:pt x="4402836" y="1084326"/>
                </a:cubicBezTo>
                <a:cubicBezTo>
                  <a:pt x="4415536" y="1105154"/>
                  <a:pt x="4421886" y="1133856"/>
                  <a:pt x="4421886" y="1170432"/>
                </a:cubicBezTo>
                <a:lnTo>
                  <a:pt x="4421886" y="1216914"/>
                </a:lnTo>
                <a:cubicBezTo>
                  <a:pt x="4421886" y="1224026"/>
                  <a:pt x="4421886" y="1231392"/>
                  <a:pt x="4421886" y="1239012"/>
                </a:cubicBezTo>
                <a:cubicBezTo>
                  <a:pt x="4421886" y="1246632"/>
                  <a:pt x="4422140" y="1253871"/>
                  <a:pt x="4422648" y="1260729"/>
                </a:cubicBezTo>
                <a:cubicBezTo>
                  <a:pt x="4423156" y="1267587"/>
                  <a:pt x="4423918" y="1273810"/>
                  <a:pt x="4424934" y="1279398"/>
                </a:cubicBezTo>
                <a:cubicBezTo>
                  <a:pt x="4425950" y="1284986"/>
                  <a:pt x="4427220" y="1289304"/>
                  <a:pt x="4428744" y="1292352"/>
                </a:cubicBezTo>
                <a:cubicBezTo>
                  <a:pt x="4430776" y="1295400"/>
                  <a:pt x="4432808" y="1298321"/>
                  <a:pt x="4434840" y="1301115"/>
                </a:cubicBezTo>
                <a:lnTo>
                  <a:pt x="4436059" y="1302100"/>
                </a:lnTo>
                <a:lnTo>
                  <a:pt x="4432554" y="1316736"/>
                </a:lnTo>
                <a:lnTo>
                  <a:pt x="4293870" y="1316736"/>
                </a:lnTo>
                <a:cubicBezTo>
                  <a:pt x="4290314" y="1309624"/>
                  <a:pt x="4287647" y="1301242"/>
                  <a:pt x="4285869" y="1291590"/>
                </a:cubicBezTo>
                <a:cubicBezTo>
                  <a:pt x="4284091" y="1281938"/>
                  <a:pt x="4282821" y="1272286"/>
                  <a:pt x="4282059" y="1262634"/>
                </a:cubicBezTo>
                <a:cubicBezTo>
                  <a:pt x="4281297" y="1252982"/>
                  <a:pt x="4280789" y="1243711"/>
                  <a:pt x="4280535" y="1234821"/>
                </a:cubicBezTo>
                <a:cubicBezTo>
                  <a:pt x="4280281" y="1225931"/>
                  <a:pt x="4280154" y="1218692"/>
                  <a:pt x="4280154" y="1213104"/>
                </a:cubicBezTo>
                <a:lnTo>
                  <a:pt x="4280154" y="1176528"/>
                </a:lnTo>
                <a:cubicBezTo>
                  <a:pt x="4280154" y="1161288"/>
                  <a:pt x="4279392" y="1148588"/>
                  <a:pt x="4277868" y="1138428"/>
                </a:cubicBezTo>
                <a:cubicBezTo>
                  <a:pt x="4276344" y="1128268"/>
                  <a:pt x="4273677" y="1120267"/>
                  <a:pt x="4269867" y="1114425"/>
                </a:cubicBezTo>
                <a:cubicBezTo>
                  <a:pt x="4266057" y="1108583"/>
                  <a:pt x="4261231" y="1104519"/>
                  <a:pt x="4255389" y="1102233"/>
                </a:cubicBezTo>
                <a:cubicBezTo>
                  <a:pt x="4249547" y="1099947"/>
                  <a:pt x="4242308" y="1098804"/>
                  <a:pt x="4233672" y="1098804"/>
                </a:cubicBezTo>
                <a:lnTo>
                  <a:pt x="4196334" y="1098804"/>
                </a:lnTo>
                <a:lnTo>
                  <a:pt x="4196334" y="1316736"/>
                </a:lnTo>
                <a:lnTo>
                  <a:pt x="4054602" y="1316736"/>
                </a:lnTo>
                <a:close/>
                <a:moveTo>
                  <a:pt x="3687699" y="772668"/>
                </a:moveTo>
                <a:lnTo>
                  <a:pt x="4041267" y="772668"/>
                </a:lnTo>
                <a:lnTo>
                  <a:pt x="4041267" y="893064"/>
                </a:lnTo>
                <a:lnTo>
                  <a:pt x="3934587" y="893064"/>
                </a:lnTo>
                <a:lnTo>
                  <a:pt x="3934587" y="1316736"/>
                </a:lnTo>
                <a:lnTo>
                  <a:pt x="3792855" y="1316736"/>
                </a:lnTo>
                <a:lnTo>
                  <a:pt x="3792855" y="893064"/>
                </a:lnTo>
                <a:lnTo>
                  <a:pt x="3687699" y="893064"/>
                </a:lnTo>
                <a:close/>
                <a:moveTo>
                  <a:pt x="2721102" y="772668"/>
                </a:moveTo>
                <a:lnTo>
                  <a:pt x="2862834" y="772668"/>
                </a:lnTo>
                <a:lnTo>
                  <a:pt x="2862834" y="972312"/>
                </a:lnTo>
                <a:lnTo>
                  <a:pt x="2949702" y="972312"/>
                </a:lnTo>
                <a:lnTo>
                  <a:pt x="2949702" y="772668"/>
                </a:lnTo>
                <a:lnTo>
                  <a:pt x="3091434" y="772668"/>
                </a:lnTo>
                <a:lnTo>
                  <a:pt x="3091434" y="1316736"/>
                </a:lnTo>
                <a:lnTo>
                  <a:pt x="2949702" y="1316736"/>
                </a:lnTo>
                <a:lnTo>
                  <a:pt x="2949702" y="1092708"/>
                </a:lnTo>
                <a:lnTo>
                  <a:pt x="2862834" y="1092708"/>
                </a:lnTo>
                <a:lnTo>
                  <a:pt x="2862834" y="1316736"/>
                </a:lnTo>
                <a:lnTo>
                  <a:pt x="2721102" y="1316736"/>
                </a:lnTo>
                <a:close/>
                <a:moveTo>
                  <a:pt x="2019681" y="772668"/>
                </a:moveTo>
                <a:lnTo>
                  <a:pt x="2197989" y="772668"/>
                </a:lnTo>
                <a:lnTo>
                  <a:pt x="2330577" y="1316736"/>
                </a:lnTo>
                <a:lnTo>
                  <a:pt x="2179701" y="1316736"/>
                </a:lnTo>
                <a:lnTo>
                  <a:pt x="2165223" y="1221486"/>
                </a:lnTo>
                <a:lnTo>
                  <a:pt x="2052447" y="1221486"/>
                </a:lnTo>
                <a:lnTo>
                  <a:pt x="2037969" y="1316736"/>
                </a:lnTo>
                <a:lnTo>
                  <a:pt x="1897761" y="1316736"/>
                </a:lnTo>
                <a:lnTo>
                  <a:pt x="1897761" y="1281737"/>
                </a:lnTo>
                <a:close/>
                <a:moveTo>
                  <a:pt x="1568578" y="772668"/>
                </a:moveTo>
                <a:lnTo>
                  <a:pt x="1890903" y="772668"/>
                </a:lnTo>
                <a:lnTo>
                  <a:pt x="1890903" y="888492"/>
                </a:lnTo>
                <a:lnTo>
                  <a:pt x="1710309" y="888492"/>
                </a:lnTo>
                <a:lnTo>
                  <a:pt x="1710309" y="981456"/>
                </a:lnTo>
                <a:lnTo>
                  <a:pt x="1879473" y="981456"/>
                </a:lnTo>
                <a:lnTo>
                  <a:pt x="1879473" y="1092708"/>
                </a:lnTo>
                <a:lnTo>
                  <a:pt x="1710309" y="1092708"/>
                </a:lnTo>
                <a:lnTo>
                  <a:pt x="1710309" y="1200912"/>
                </a:lnTo>
                <a:lnTo>
                  <a:pt x="1897761" y="1200912"/>
                </a:lnTo>
                <a:lnTo>
                  <a:pt x="1897761" y="1281737"/>
                </a:lnTo>
                <a:lnTo>
                  <a:pt x="1889379" y="1316736"/>
                </a:lnTo>
                <a:lnTo>
                  <a:pt x="1568578" y="1316736"/>
                </a:lnTo>
                <a:close/>
                <a:moveTo>
                  <a:pt x="1149477" y="772668"/>
                </a:moveTo>
                <a:lnTo>
                  <a:pt x="1371219" y="772668"/>
                </a:lnTo>
                <a:cubicBezTo>
                  <a:pt x="1398143" y="772668"/>
                  <a:pt x="1421130" y="776224"/>
                  <a:pt x="1440180" y="783336"/>
                </a:cubicBezTo>
                <a:cubicBezTo>
                  <a:pt x="1459230" y="790448"/>
                  <a:pt x="1474724" y="800481"/>
                  <a:pt x="1486662" y="813435"/>
                </a:cubicBezTo>
                <a:cubicBezTo>
                  <a:pt x="1498600" y="826389"/>
                  <a:pt x="1507236" y="841756"/>
                  <a:pt x="1512571" y="859536"/>
                </a:cubicBezTo>
                <a:cubicBezTo>
                  <a:pt x="1517904" y="877316"/>
                  <a:pt x="1520571" y="896620"/>
                  <a:pt x="1520571" y="917448"/>
                </a:cubicBezTo>
                <a:cubicBezTo>
                  <a:pt x="1520571" y="954024"/>
                  <a:pt x="1513205" y="983488"/>
                  <a:pt x="1498473" y="1005840"/>
                </a:cubicBezTo>
                <a:cubicBezTo>
                  <a:pt x="1483741" y="1028192"/>
                  <a:pt x="1460119" y="1041908"/>
                  <a:pt x="1427608" y="1046988"/>
                </a:cubicBezTo>
                <a:lnTo>
                  <a:pt x="1427608" y="1048512"/>
                </a:lnTo>
                <a:cubicBezTo>
                  <a:pt x="1461643" y="1051560"/>
                  <a:pt x="1485011" y="1063498"/>
                  <a:pt x="1497711" y="1084326"/>
                </a:cubicBezTo>
                <a:cubicBezTo>
                  <a:pt x="1510411" y="1105154"/>
                  <a:pt x="1516761" y="1133856"/>
                  <a:pt x="1516761" y="1170432"/>
                </a:cubicBezTo>
                <a:lnTo>
                  <a:pt x="1516761" y="1216914"/>
                </a:lnTo>
                <a:cubicBezTo>
                  <a:pt x="1516761" y="1224026"/>
                  <a:pt x="1516761" y="1231392"/>
                  <a:pt x="1516761" y="1239012"/>
                </a:cubicBezTo>
                <a:cubicBezTo>
                  <a:pt x="1516761" y="1246632"/>
                  <a:pt x="1517015" y="1253871"/>
                  <a:pt x="1517523" y="1260729"/>
                </a:cubicBezTo>
                <a:cubicBezTo>
                  <a:pt x="1518032" y="1267587"/>
                  <a:pt x="1518793" y="1273810"/>
                  <a:pt x="1519809" y="1279398"/>
                </a:cubicBezTo>
                <a:cubicBezTo>
                  <a:pt x="1520825" y="1284986"/>
                  <a:pt x="1522096" y="1289304"/>
                  <a:pt x="1523619" y="1292352"/>
                </a:cubicBezTo>
                <a:cubicBezTo>
                  <a:pt x="1525651" y="1295400"/>
                  <a:pt x="1527684" y="1298321"/>
                  <a:pt x="1529715" y="1301115"/>
                </a:cubicBezTo>
                <a:cubicBezTo>
                  <a:pt x="1531747" y="1303909"/>
                  <a:pt x="1535050" y="1306576"/>
                  <a:pt x="1539621" y="1309116"/>
                </a:cubicBezTo>
                <a:lnTo>
                  <a:pt x="1539621" y="1316736"/>
                </a:lnTo>
                <a:lnTo>
                  <a:pt x="1388745" y="1316736"/>
                </a:lnTo>
                <a:cubicBezTo>
                  <a:pt x="1385189" y="1309624"/>
                  <a:pt x="1382522" y="1301242"/>
                  <a:pt x="1380744" y="1291590"/>
                </a:cubicBezTo>
                <a:cubicBezTo>
                  <a:pt x="1378966" y="1281938"/>
                  <a:pt x="1377696" y="1272286"/>
                  <a:pt x="1376934" y="1262634"/>
                </a:cubicBezTo>
                <a:cubicBezTo>
                  <a:pt x="1376172" y="1252982"/>
                  <a:pt x="1375664" y="1243711"/>
                  <a:pt x="1375411" y="1234821"/>
                </a:cubicBezTo>
                <a:cubicBezTo>
                  <a:pt x="1375156" y="1225931"/>
                  <a:pt x="1375029" y="1218692"/>
                  <a:pt x="1375029" y="1213104"/>
                </a:cubicBezTo>
                <a:lnTo>
                  <a:pt x="1375029" y="1176528"/>
                </a:lnTo>
                <a:cubicBezTo>
                  <a:pt x="1375029" y="1161288"/>
                  <a:pt x="1374267" y="1148588"/>
                  <a:pt x="1372743" y="1138428"/>
                </a:cubicBezTo>
                <a:cubicBezTo>
                  <a:pt x="1371219" y="1128268"/>
                  <a:pt x="1368553" y="1120267"/>
                  <a:pt x="1364742" y="1114425"/>
                </a:cubicBezTo>
                <a:cubicBezTo>
                  <a:pt x="1360932" y="1108583"/>
                  <a:pt x="1356106" y="1104519"/>
                  <a:pt x="1350264" y="1102233"/>
                </a:cubicBezTo>
                <a:cubicBezTo>
                  <a:pt x="1344422" y="1099947"/>
                  <a:pt x="1337183" y="1098804"/>
                  <a:pt x="1328547" y="1098804"/>
                </a:cubicBezTo>
                <a:lnTo>
                  <a:pt x="1291209" y="1098804"/>
                </a:lnTo>
                <a:lnTo>
                  <a:pt x="1291209" y="1316736"/>
                </a:lnTo>
                <a:lnTo>
                  <a:pt x="1149477" y="1316736"/>
                </a:lnTo>
                <a:close/>
                <a:moveTo>
                  <a:pt x="782574" y="772668"/>
                </a:moveTo>
                <a:lnTo>
                  <a:pt x="1136142" y="772668"/>
                </a:lnTo>
                <a:lnTo>
                  <a:pt x="1136142" y="893064"/>
                </a:lnTo>
                <a:lnTo>
                  <a:pt x="1029462" y="893064"/>
                </a:lnTo>
                <a:lnTo>
                  <a:pt x="1029462" y="1316736"/>
                </a:lnTo>
                <a:lnTo>
                  <a:pt x="887730" y="1316736"/>
                </a:lnTo>
                <a:lnTo>
                  <a:pt x="887730" y="893064"/>
                </a:lnTo>
                <a:lnTo>
                  <a:pt x="782574" y="893064"/>
                </a:lnTo>
                <a:close/>
                <a:moveTo>
                  <a:pt x="409956" y="772668"/>
                </a:moveTo>
                <a:lnTo>
                  <a:pt x="551688" y="772668"/>
                </a:lnTo>
                <a:lnTo>
                  <a:pt x="551688" y="1165098"/>
                </a:lnTo>
                <a:cubicBezTo>
                  <a:pt x="551688" y="1191514"/>
                  <a:pt x="555498" y="1209167"/>
                  <a:pt x="563118" y="1218057"/>
                </a:cubicBezTo>
                <a:cubicBezTo>
                  <a:pt x="570739" y="1226947"/>
                  <a:pt x="581152" y="1231392"/>
                  <a:pt x="594360" y="1231392"/>
                </a:cubicBezTo>
                <a:cubicBezTo>
                  <a:pt x="607568" y="1231392"/>
                  <a:pt x="617983" y="1226947"/>
                  <a:pt x="625602" y="1218057"/>
                </a:cubicBezTo>
                <a:cubicBezTo>
                  <a:pt x="633222" y="1209167"/>
                  <a:pt x="637032" y="1191514"/>
                  <a:pt x="637032" y="1165098"/>
                </a:cubicBezTo>
                <a:lnTo>
                  <a:pt x="637032" y="772668"/>
                </a:lnTo>
                <a:lnTo>
                  <a:pt x="778764" y="772668"/>
                </a:lnTo>
                <a:lnTo>
                  <a:pt x="778764" y="1129284"/>
                </a:lnTo>
                <a:cubicBezTo>
                  <a:pt x="778764" y="1167384"/>
                  <a:pt x="774700" y="1199134"/>
                  <a:pt x="766572" y="1224534"/>
                </a:cubicBezTo>
                <a:cubicBezTo>
                  <a:pt x="758444" y="1249934"/>
                  <a:pt x="746633" y="1270254"/>
                  <a:pt x="731139" y="1285494"/>
                </a:cubicBezTo>
                <a:cubicBezTo>
                  <a:pt x="715645" y="1300734"/>
                  <a:pt x="696468" y="1311148"/>
                  <a:pt x="673608" y="1316736"/>
                </a:cubicBezTo>
                <a:cubicBezTo>
                  <a:pt x="650749" y="1322324"/>
                  <a:pt x="624332" y="1325118"/>
                  <a:pt x="594360" y="1325118"/>
                </a:cubicBezTo>
                <a:cubicBezTo>
                  <a:pt x="564896" y="1325118"/>
                  <a:pt x="538607" y="1322324"/>
                  <a:pt x="515493" y="1316736"/>
                </a:cubicBezTo>
                <a:cubicBezTo>
                  <a:pt x="492379" y="1311148"/>
                  <a:pt x="473075" y="1300734"/>
                  <a:pt x="457581" y="1285494"/>
                </a:cubicBezTo>
                <a:cubicBezTo>
                  <a:pt x="442087" y="1270254"/>
                  <a:pt x="430277" y="1249934"/>
                  <a:pt x="422148" y="1224534"/>
                </a:cubicBezTo>
                <a:cubicBezTo>
                  <a:pt x="414020" y="1199134"/>
                  <a:pt x="409956" y="1167384"/>
                  <a:pt x="409956" y="1129284"/>
                </a:cubicBezTo>
                <a:close/>
                <a:moveTo>
                  <a:pt x="5724525" y="762000"/>
                </a:moveTo>
                <a:cubicBezTo>
                  <a:pt x="5749417" y="762000"/>
                  <a:pt x="5772404" y="765302"/>
                  <a:pt x="5793486" y="771906"/>
                </a:cubicBezTo>
                <a:cubicBezTo>
                  <a:pt x="5814568" y="778510"/>
                  <a:pt x="5832729" y="789178"/>
                  <a:pt x="5847969" y="803910"/>
                </a:cubicBezTo>
                <a:cubicBezTo>
                  <a:pt x="5863209" y="818642"/>
                  <a:pt x="5875147" y="837565"/>
                  <a:pt x="5883783" y="860679"/>
                </a:cubicBezTo>
                <a:cubicBezTo>
                  <a:pt x="5892418" y="883793"/>
                  <a:pt x="5896736" y="911860"/>
                  <a:pt x="5896736" y="944880"/>
                </a:cubicBezTo>
                <a:lnTo>
                  <a:pt x="5759577" y="944880"/>
                </a:lnTo>
                <a:cubicBezTo>
                  <a:pt x="5759577" y="915924"/>
                  <a:pt x="5757037" y="894842"/>
                  <a:pt x="5751957" y="881634"/>
                </a:cubicBezTo>
                <a:cubicBezTo>
                  <a:pt x="5746877" y="865886"/>
                  <a:pt x="5735954" y="858012"/>
                  <a:pt x="5719191" y="858012"/>
                </a:cubicBezTo>
                <a:cubicBezTo>
                  <a:pt x="5707507" y="858012"/>
                  <a:pt x="5698236" y="860806"/>
                  <a:pt x="5691378" y="866394"/>
                </a:cubicBezTo>
                <a:cubicBezTo>
                  <a:pt x="5684520" y="871982"/>
                  <a:pt x="5679440" y="881888"/>
                  <a:pt x="5676138" y="896112"/>
                </a:cubicBezTo>
                <a:cubicBezTo>
                  <a:pt x="5672835" y="910336"/>
                  <a:pt x="5670677" y="929513"/>
                  <a:pt x="5669661" y="953643"/>
                </a:cubicBezTo>
                <a:cubicBezTo>
                  <a:pt x="5668645" y="977773"/>
                  <a:pt x="5668137" y="1008126"/>
                  <a:pt x="5668137" y="1044702"/>
                </a:cubicBezTo>
                <a:cubicBezTo>
                  <a:pt x="5668137" y="1081278"/>
                  <a:pt x="5668645" y="1111631"/>
                  <a:pt x="5669661" y="1135761"/>
                </a:cubicBezTo>
                <a:cubicBezTo>
                  <a:pt x="5670677" y="1159891"/>
                  <a:pt x="5672835" y="1179068"/>
                  <a:pt x="5676138" y="1193292"/>
                </a:cubicBezTo>
                <a:cubicBezTo>
                  <a:pt x="5679440" y="1207516"/>
                  <a:pt x="5684266" y="1217422"/>
                  <a:pt x="5690616" y="1223010"/>
                </a:cubicBezTo>
                <a:cubicBezTo>
                  <a:pt x="5696966" y="1228598"/>
                  <a:pt x="5705475" y="1231392"/>
                  <a:pt x="5716143" y="1231392"/>
                </a:cubicBezTo>
                <a:cubicBezTo>
                  <a:pt x="5723763" y="1231392"/>
                  <a:pt x="5730494" y="1229868"/>
                  <a:pt x="5736336" y="1226820"/>
                </a:cubicBezTo>
                <a:cubicBezTo>
                  <a:pt x="5742178" y="1223772"/>
                  <a:pt x="5747131" y="1218057"/>
                  <a:pt x="5751195" y="1209675"/>
                </a:cubicBezTo>
                <a:cubicBezTo>
                  <a:pt x="5755259" y="1201293"/>
                  <a:pt x="5758434" y="1189609"/>
                  <a:pt x="5760720" y="1174623"/>
                </a:cubicBezTo>
                <a:cubicBezTo>
                  <a:pt x="5763006" y="1159637"/>
                  <a:pt x="5764149" y="1140460"/>
                  <a:pt x="5764149" y="1117092"/>
                </a:cubicBezTo>
                <a:lnTo>
                  <a:pt x="5713857" y="1117092"/>
                </a:lnTo>
                <a:lnTo>
                  <a:pt x="5713857" y="1021080"/>
                </a:lnTo>
                <a:lnTo>
                  <a:pt x="5896736" y="1021080"/>
                </a:lnTo>
                <a:lnTo>
                  <a:pt x="5896736" y="1316736"/>
                </a:lnTo>
                <a:lnTo>
                  <a:pt x="5800725" y="1316736"/>
                </a:lnTo>
                <a:lnTo>
                  <a:pt x="5797677" y="1268730"/>
                </a:lnTo>
                <a:lnTo>
                  <a:pt x="5796153" y="1268730"/>
                </a:lnTo>
                <a:cubicBezTo>
                  <a:pt x="5791581" y="1280414"/>
                  <a:pt x="5785104" y="1290066"/>
                  <a:pt x="5776722" y="1297686"/>
                </a:cubicBezTo>
                <a:cubicBezTo>
                  <a:pt x="5768340" y="1305306"/>
                  <a:pt x="5758942" y="1311021"/>
                  <a:pt x="5748528" y="1314831"/>
                </a:cubicBezTo>
                <a:cubicBezTo>
                  <a:pt x="5738113" y="1318641"/>
                  <a:pt x="5726937" y="1321308"/>
                  <a:pt x="5715000" y="1322832"/>
                </a:cubicBezTo>
                <a:cubicBezTo>
                  <a:pt x="5703061" y="1324356"/>
                  <a:pt x="5690997" y="1325118"/>
                  <a:pt x="5678805" y="1325118"/>
                </a:cubicBezTo>
                <a:cubicBezTo>
                  <a:pt x="5642737" y="1325118"/>
                  <a:pt x="5614288" y="1319149"/>
                  <a:pt x="5593461" y="1307211"/>
                </a:cubicBezTo>
                <a:cubicBezTo>
                  <a:pt x="5572633" y="1295273"/>
                  <a:pt x="5556885" y="1277366"/>
                  <a:pt x="5546217" y="1253490"/>
                </a:cubicBezTo>
                <a:cubicBezTo>
                  <a:pt x="5535549" y="1229614"/>
                  <a:pt x="5528818" y="1200150"/>
                  <a:pt x="5526024" y="1165098"/>
                </a:cubicBezTo>
                <a:cubicBezTo>
                  <a:pt x="5523229" y="1130046"/>
                  <a:pt x="5521833" y="1089914"/>
                  <a:pt x="5521833" y="1044702"/>
                </a:cubicBezTo>
                <a:cubicBezTo>
                  <a:pt x="5521833" y="998982"/>
                  <a:pt x="5524500" y="958596"/>
                  <a:pt x="5529834" y="923544"/>
                </a:cubicBezTo>
                <a:cubicBezTo>
                  <a:pt x="5535168" y="888492"/>
                  <a:pt x="5545327" y="859028"/>
                  <a:pt x="5560314" y="835152"/>
                </a:cubicBezTo>
                <a:cubicBezTo>
                  <a:pt x="5575299" y="811276"/>
                  <a:pt x="5596001" y="793115"/>
                  <a:pt x="5622417" y="780669"/>
                </a:cubicBezTo>
                <a:cubicBezTo>
                  <a:pt x="5648832" y="768223"/>
                  <a:pt x="5682869" y="762000"/>
                  <a:pt x="5724525" y="762000"/>
                </a:cubicBezTo>
                <a:close/>
                <a:moveTo>
                  <a:pt x="3499104" y="762000"/>
                </a:moveTo>
                <a:cubicBezTo>
                  <a:pt x="3561080" y="762000"/>
                  <a:pt x="3605911" y="775335"/>
                  <a:pt x="3633597" y="802005"/>
                </a:cubicBezTo>
                <a:cubicBezTo>
                  <a:pt x="3661283" y="828675"/>
                  <a:pt x="3675126" y="871220"/>
                  <a:pt x="3675126" y="929640"/>
                </a:cubicBezTo>
                <a:lnTo>
                  <a:pt x="3542538" y="929640"/>
                </a:lnTo>
                <a:lnTo>
                  <a:pt x="3542538" y="916686"/>
                </a:lnTo>
                <a:cubicBezTo>
                  <a:pt x="3542538" y="900430"/>
                  <a:pt x="3539236" y="886587"/>
                  <a:pt x="3532632" y="875157"/>
                </a:cubicBezTo>
                <a:cubicBezTo>
                  <a:pt x="3526028" y="863727"/>
                  <a:pt x="3515868" y="858012"/>
                  <a:pt x="3502152" y="858012"/>
                </a:cubicBezTo>
                <a:cubicBezTo>
                  <a:pt x="3486912" y="858012"/>
                  <a:pt x="3475736" y="862965"/>
                  <a:pt x="3468624" y="872871"/>
                </a:cubicBezTo>
                <a:cubicBezTo>
                  <a:pt x="3461512" y="882777"/>
                  <a:pt x="3457956" y="893826"/>
                  <a:pt x="3457956" y="906018"/>
                </a:cubicBezTo>
                <a:cubicBezTo>
                  <a:pt x="3457956" y="923798"/>
                  <a:pt x="3463671" y="937895"/>
                  <a:pt x="3475101" y="948309"/>
                </a:cubicBezTo>
                <a:cubicBezTo>
                  <a:pt x="3486531" y="958723"/>
                  <a:pt x="3500882" y="967740"/>
                  <a:pt x="3518154" y="975360"/>
                </a:cubicBezTo>
                <a:cubicBezTo>
                  <a:pt x="3535426" y="982980"/>
                  <a:pt x="3553968" y="990727"/>
                  <a:pt x="3573780" y="998601"/>
                </a:cubicBezTo>
                <a:cubicBezTo>
                  <a:pt x="3593592" y="1006475"/>
                  <a:pt x="3612134" y="1016762"/>
                  <a:pt x="3629406" y="1029462"/>
                </a:cubicBezTo>
                <a:cubicBezTo>
                  <a:pt x="3646678" y="1042162"/>
                  <a:pt x="3661029" y="1058799"/>
                  <a:pt x="3672459" y="1079373"/>
                </a:cubicBezTo>
                <a:cubicBezTo>
                  <a:pt x="3683889" y="1099947"/>
                  <a:pt x="3689604" y="1126744"/>
                  <a:pt x="3689604" y="1159764"/>
                </a:cubicBezTo>
                <a:cubicBezTo>
                  <a:pt x="3689604" y="1217676"/>
                  <a:pt x="3673094" y="1259713"/>
                  <a:pt x="3640074" y="1285875"/>
                </a:cubicBezTo>
                <a:cubicBezTo>
                  <a:pt x="3607054" y="1312037"/>
                  <a:pt x="3559302" y="1325118"/>
                  <a:pt x="3496818" y="1325118"/>
                </a:cubicBezTo>
                <a:cubicBezTo>
                  <a:pt x="3467354" y="1325118"/>
                  <a:pt x="3441319" y="1322705"/>
                  <a:pt x="3418713" y="1317879"/>
                </a:cubicBezTo>
                <a:cubicBezTo>
                  <a:pt x="3396107" y="1313053"/>
                  <a:pt x="3377057" y="1304671"/>
                  <a:pt x="3361563" y="1292733"/>
                </a:cubicBezTo>
                <a:cubicBezTo>
                  <a:pt x="3346069" y="1280795"/>
                  <a:pt x="3334258" y="1265174"/>
                  <a:pt x="3326130" y="1245870"/>
                </a:cubicBezTo>
                <a:cubicBezTo>
                  <a:pt x="3318002" y="1226566"/>
                  <a:pt x="3313938" y="1202690"/>
                  <a:pt x="3313938" y="1174242"/>
                </a:cubicBezTo>
                <a:lnTo>
                  <a:pt x="3313938" y="1155192"/>
                </a:lnTo>
                <a:lnTo>
                  <a:pt x="3451098" y="1155192"/>
                </a:lnTo>
                <a:lnTo>
                  <a:pt x="3451098" y="1168146"/>
                </a:lnTo>
                <a:cubicBezTo>
                  <a:pt x="3451098" y="1191514"/>
                  <a:pt x="3455416" y="1207897"/>
                  <a:pt x="3464052" y="1217295"/>
                </a:cubicBezTo>
                <a:cubicBezTo>
                  <a:pt x="3472688" y="1226693"/>
                  <a:pt x="3483864" y="1231392"/>
                  <a:pt x="3497580" y="1231392"/>
                </a:cubicBezTo>
                <a:cubicBezTo>
                  <a:pt x="3512312" y="1231392"/>
                  <a:pt x="3523615" y="1226312"/>
                  <a:pt x="3531489" y="1216152"/>
                </a:cubicBezTo>
                <a:cubicBezTo>
                  <a:pt x="3539363" y="1205992"/>
                  <a:pt x="3543300" y="1193546"/>
                  <a:pt x="3543300" y="1178814"/>
                </a:cubicBezTo>
                <a:cubicBezTo>
                  <a:pt x="3543300" y="1161034"/>
                  <a:pt x="3537839" y="1146937"/>
                  <a:pt x="3526917" y="1136523"/>
                </a:cubicBezTo>
                <a:cubicBezTo>
                  <a:pt x="3515995" y="1126109"/>
                  <a:pt x="3502279" y="1117219"/>
                  <a:pt x="3485769" y="1109853"/>
                </a:cubicBezTo>
                <a:cubicBezTo>
                  <a:pt x="3469259" y="1102487"/>
                  <a:pt x="3451352" y="1094994"/>
                  <a:pt x="3432048" y="1087374"/>
                </a:cubicBezTo>
                <a:cubicBezTo>
                  <a:pt x="3412744" y="1079754"/>
                  <a:pt x="3394837" y="1069848"/>
                  <a:pt x="3378327" y="1057656"/>
                </a:cubicBezTo>
                <a:cubicBezTo>
                  <a:pt x="3361817" y="1045464"/>
                  <a:pt x="3348101" y="1029462"/>
                  <a:pt x="3337179" y="1009650"/>
                </a:cubicBezTo>
                <a:cubicBezTo>
                  <a:pt x="3326257" y="989838"/>
                  <a:pt x="3320796" y="963930"/>
                  <a:pt x="3320796" y="931926"/>
                </a:cubicBezTo>
                <a:cubicBezTo>
                  <a:pt x="3320796" y="876554"/>
                  <a:pt x="3335528" y="834390"/>
                  <a:pt x="3364992" y="805434"/>
                </a:cubicBezTo>
                <a:cubicBezTo>
                  <a:pt x="3394456" y="776478"/>
                  <a:pt x="3439160" y="762000"/>
                  <a:pt x="3499104" y="762000"/>
                </a:cubicBezTo>
                <a:close/>
                <a:moveTo>
                  <a:pt x="2508885" y="762000"/>
                </a:moveTo>
                <a:cubicBezTo>
                  <a:pt x="2540889" y="762000"/>
                  <a:pt x="2568067" y="766064"/>
                  <a:pt x="2590419" y="774192"/>
                </a:cubicBezTo>
                <a:cubicBezTo>
                  <a:pt x="2612771" y="782320"/>
                  <a:pt x="2630932" y="793877"/>
                  <a:pt x="2644902" y="808863"/>
                </a:cubicBezTo>
                <a:cubicBezTo>
                  <a:pt x="2658872" y="823849"/>
                  <a:pt x="2669032" y="841883"/>
                  <a:pt x="2675382" y="862965"/>
                </a:cubicBezTo>
                <a:cubicBezTo>
                  <a:pt x="2681732" y="884047"/>
                  <a:pt x="2684907" y="907796"/>
                  <a:pt x="2684907" y="934212"/>
                </a:cubicBezTo>
                <a:lnTo>
                  <a:pt x="2684907" y="968502"/>
                </a:lnTo>
                <a:lnTo>
                  <a:pt x="2547747" y="968502"/>
                </a:lnTo>
                <a:lnTo>
                  <a:pt x="2547747" y="938022"/>
                </a:lnTo>
                <a:cubicBezTo>
                  <a:pt x="2547747" y="907034"/>
                  <a:pt x="2544699" y="885952"/>
                  <a:pt x="2538603" y="874776"/>
                </a:cubicBezTo>
                <a:cubicBezTo>
                  <a:pt x="2532507" y="863600"/>
                  <a:pt x="2522601" y="858012"/>
                  <a:pt x="2508885" y="858012"/>
                </a:cubicBezTo>
                <a:cubicBezTo>
                  <a:pt x="2498217" y="858012"/>
                  <a:pt x="2489708" y="860806"/>
                  <a:pt x="2483358" y="866394"/>
                </a:cubicBezTo>
                <a:cubicBezTo>
                  <a:pt x="2477008" y="871982"/>
                  <a:pt x="2472182" y="881888"/>
                  <a:pt x="2468880" y="896112"/>
                </a:cubicBezTo>
                <a:cubicBezTo>
                  <a:pt x="2465578" y="910336"/>
                  <a:pt x="2463419" y="929513"/>
                  <a:pt x="2462403" y="953643"/>
                </a:cubicBezTo>
                <a:cubicBezTo>
                  <a:pt x="2461387" y="977773"/>
                  <a:pt x="2460879" y="1008126"/>
                  <a:pt x="2460879" y="1044702"/>
                </a:cubicBezTo>
                <a:cubicBezTo>
                  <a:pt x="2460879" y="1081278"/>
                  <a:pt x="2461387" y="1111631"/>
                  <a:pt x="2462403" y="1135761"/>
                </a:cubicBezTo>
                <a:cubicBezTo>
                  <a:pt x="2463419" y="1159891"/>
                  <a:pt x="2465578" y="1179068"/>
                  <a:pt x="2468880" y="1193292"/>
                </a:cubicBezTo>
                <a:cubicBezTo>
                  <a:pt x="2472182" y="1207516"/>
                  <a:pt x="2477008" y="1217422"/>
                  <a:pt x="2483358" y="1223010"/>
                </a:cubicBezTo>
                <a:cubicBezTo>
                  <a:pt x="2489708" y="1228598"/>
                  <a:pt x="2498217" y="1231392"/>
                  <a:pt x="2508885" y="1231392"/>
                </a:cubicBezTo>
                <a:cubicBezTo>
                  <a:pt x="2517521" y="1231392"/>
                  <a:pt x="2524633" y="1229233"/>
                  <a:pt x="2530221" y="1224915"/>
                </a:cubicBezTo>
                <a:cubicBezTo>
                  <a:pt x="2535809" y="1220597"/>
                  <a:pt x="2540127" y="1213358"/>
                  <a:pt x="2543175" y="1203198"/>
                </a:cubicBezTo>
                <a:cubicBezTo>
                  <a:pt x="2546223" y="1193038"/>
                  <a:pt x="2548382" y="1179449"/>
                  <a:pt x="2549652" y="1162431"/>
                </a:cubicBezTo>
                <a:cubicBezTo>
                  <a:pt x="2550922" y="1145413"/>
                  <a:pt x="2551557" y="1123950"/>
                  <a:pt x="2551557" y="1098042"/>
                </a:cubicBezTo>
                <a:lnTo>
                  <a:pt x="2688717" y="1098042"/>
                </a:lnTo>
                <a:lnTo>
                  <a:pt x="2688717" y="1138428"/>
                </a:lnTo>
                <a:cubicBezTo>
                  <a:pt x="2688717" y="1176528"/>
                  <a:pt x="2683637" y="1207770"/>
                  <a:pt x="2673477" y="1232154"/>
                </a:cubicBezTo>
                <a:cubicBezTo>
                  <a:pt x="2663317" y="1256538"/>
                  <a:pt x="2649855" y="1275715"/>
                  <a:pt x="2633091" y="1289685"/>
                </a:cubicBezTo>
                <a:cubicBezTo>
                  <a:pt x="2616327" y="1303655"/>
                  <a:pt x="2597150" y="1313053"/>
                  <a:pt x="2575560" y="1317879"/>
                </a:cubicBezTo>
                <a:cubicBezTo>
                  <a:pt x="2553970" y="1322705"/>
                  <a:pt x="2531745" y="1325118"/>
                  <a:pt x="2508885" y="1325118"/>
                </a:cubicBezTo>
                <a:cubicBezTo>
                  <a:pt x="2469261" y="1325118"/>
                  <a:pt x="2436749" y="1320292"/>
                  <a:pt x="2411349" y="1310640"/>
                </a:cubicBezTo>
                <a:cubicBezTo>
                  <a:pt x="2385949" y="1300988"/>
                  <a:pt x="2366137" y="1284859"/>
                  <a:pt x="2351913" y="1262253"/>
                </a:cubicBezTo>
                <a:cubicBezTo>
                  <a:pt x="2337689" y="1239647"/>
                  <a:pt x="2327910" y="1210437"/>
                  <a:pt x="2322576" y="1174623"/>
                </a:cubicBezTo>
                <a:cubicBezTo>
                  <a:pt x="2317242" y="1138809"/>
                  <a:pt x="2314575" y="1095502"/>
                  <a:pt x="2314575" y="1044702"/>
                </a:cubicBezTo>
                <a:cubicBezTo>
                  <a:pt x="2314575" y="992886"/>
                  <a:pt x="2317750" y="948944"/>
                  <a:pt x="2324100" y="912876"/>
                </a:cubicBezTo>
                <a:cubicBezTo>
                  <a:pt x="2330450" y="876808"/>
                  <a:pt x="2341245" y="847598"/>
                  <a:pt x="2356485" y="825246"/>
                </a:cubicBezTo>
                <a:cubicBezTo>
                  <a:pt x="2371725" y="802894"/>
                  <a:pt x="2391791" y="786765"/>
                  <a:pt x="2416683" y="776859"/>
                </a:cubicBezTo>
                <a:cubicBezTo>
                  <a:pt x="2441575" y="766953"/>
                  <a:pt x="2472309" y="762000"/>
                  <a:pt x="2508885" y="762000"/>
                </a:cubicBezTo>
                <a:close/>
                <a:moveTo>
                  <a:pt x="194310" y="762000"/>
                </a:moveTo>
                <a:cubicBezTo>
                  <a:pt x="230378" y="762000"/>
                  <a:pt x="260858" y="767207"/>
                  <a:pt x="285750" y="777621"/>
                </a:cubicBezTo>
                <a:cubicBezTo>
                  <a:pt x="310642" y="788035"/>
                  <a:pt x="330709" y="804545"/>
                  <a:pt x="345948" y="827151"/>
                </a:cubicBezTo>
                <a:cubicBezTo>
                  <a:pt x="361188" y="849757"/>
                  <a:pt x="372110" y="878967"/>
                  <a:pt x="378714" y="914781"/>
                </a:cubicBezTo>
                <a:cubicBezTo>
                  <a:pt x="385318" y="950595"/>
                  <a:pt x="388620" y="993902"/>
                  <a:pt x="388620" y="1044702"/>
                </a:cubicBezTo>
                <a:cubicBezTo>
                  <a:pt x="388620" y="1095502"/>
                  <a:pt x="385318" y="1138809"/>
                  <a:pt x="378714" y="1174623"/>
                </a:cubicBezTo>
                <a:cubicBezTo>
                  <a:pt x="372110" y="1210437"/>
                  <a:pt x="361188" y="1239647"/>
                  <a:pt x="345948" y="1262253"/>
                </a:cubicBezTo>
                <a:cubicBezTo>
                  <a:pt x="330709" y="1284859"/>
                  <a:pt x="310642" y="1300988"/>
                  <a:pt x="285750" y="1310640"/>
                </a:cubicBezTo>
                <a:cubicBezTo>
                  <a:pt x="260858" y="1320292"/>
                  <a:pt x="230378" y="1325118"/>
                  <a:pt x="194310" y="1325118"/>
                </a:cubicBezTo>
                <a:cubicBezTo>
                  <a:pt x="158242" y="1325118"/>
                  <a:pt x="127762" y="1320292"/>
                  <a:pt x="102870" y="1310640"/>
                </a:cubicBezTo>
                <a:cubicBezTo>
                  <a:pt x="77978" y="1300988"/>
                  <a:pt x="57912" y="1284859"/>
                  <a:pt x="42672" y="1262253"/>
                </a:cubicBezTo>
                <a:cubicBezTo>
                  <a:pt x="27432" y="1239647"/>
                  <a:pt x="16510" y="1210437"/>
                  <a:pt x="9906" y="1174623"/>
                </a:cubicBezTo>
                <a:cubicBezTo>
                  <a:pt x="3302" y="1138809"/>
                  <a:pt x="0" y="1095502"/>
                  <a:pt x="0" y="1044702"/>
                </a:cubicBezTo>
                <a:cubicBezTo>
                  <a:pt x="0" y="993902"/>
                  <a:pt x="3302" y="950595"/>
                  <a:pt x="9906" y="914781"/>
                </a:cubicBezTo>
                <a:cubicBezTo>
                  <a:pt x="16510" y="878967"/>
                  <a:pt x="27432" y="849757"/>
                  <a:pt x="42672" y="827151"/>
                </a:cubicBezTo>
                <a:cubicBezTo>
                  <a:pt x="57912" y="804545"/>
                  <a:pt x="77978" y="788035"/>
                  <a:pt x="102870" y="777621"/>
                </a:cubicBezTo>
                <a:cubicBezTo>
                  <a:pt x="127762" y="767207"/>
                  <a:pt x="158242" y="762000"/>
                  <a:pt x="194310" y="762000"/>
                </a:cubicBezTo>
                <a:close/>
                <a:moveTo>
                  <a:pt x="4903851" y="342138"/>
                </a:moveTo>
                <a:cubicBezTo>
                  <a:pt x="4892675" y="350774"/>
                  <a:pt x="4884293" y="360045"/>
                  <a:pt x="4878705" y="369951"/>
                </a:cubicBezTo>
                <a:cubicBezTo>
                  <a:pt x="4873117" y="379857"/>
                  <a:pt x="4870323" y="388874"/>
                  <a:pt x="4870323" y="397002"/>
                </a:cubicBezTo>
                <a:cubicBezTo>
                  <a:pt x="4870323" y="405638"/>
                  <a:pt x="4871974" y="413766"/>
                  <a:pt x="4875276" y="421386"/>
                </a:cubicBezTo>
                <a:cubicBezTo>
                  <a:pt x="4878577" y="429006"/>
                  <a:pt x="4883023" y="435610"/>
                  <a:pt x="4888611" y="441198"/>
                </a:cubicBezTo>
                <a:cubicBezTo>
                  <a:pt x="4894199" y="446786"/>
                  <a:pt x="4900422" y="451104"/>
                  <a:pt x="4907280" y="454152"/>
                </a:cubicBezTo>
                <a:cubicBezTo>
                  <a:pt x="4914138" y="457200"/>
                  <a:pt x="4921377" y="458724"/>
                  <a:pt x="4928997" y="458724"/>
                </a:cubicBezTo>
                <a:cubicBezTo>
                  <a:pt x="4937124" y="458724"/>
                  <a:pt x="4945634" y="456819"/>
                  <a:pt x="4954524" y="453009"/>
                </a:cubicBezTo>
                <a:cubicBezTo>
                  <a:pt x="4963414" y="449199"/>
                  <a:pt x="4970653" y="445008"/>
                  <a:pt x="4976241" y="440436"/>
                </a:cubicBezTo>
                <a:close/>
                <a:moveTo>
                  <a:pt x="2222373" y="121920"/>
                </a:moveTo>
                <a:lnTo>
                  <a:pt x="2183511" y="352806"/>
                </a:lnTo>
                <a:lnTo>
                  <a:pt x="2262759" y="352806"/>
                </a:lnTo>
                <a:lnTo>
                  <a:pt x="2223897" y="121920"/>
                </a:lnTo>
                <a:close/>
                <a:moveTo>
                  <a:pt x="1767459" y="112776"/>
                </a:moveTo>
                <a:lnTo>
                  <a:pt x="1767459" y="240792"/>
                </a:lnTo>
                <a:lnTo>
                  <a:pt x="1795653" y="240792"/>
                </a:lnTo>
                <a:cubicBezTo>
                  <a:pt x="1815973" y="240792"/>
                  <a:pt x="1830959" y="234823"/>
                  <a:pt x="1840611" y="222885"/>
                </a:cubicBezTo>
                <a:cubicBezTo>
                  <a:pt x="1850263" y="210947"/>
                  <a:pt x="1855089" y="195326"/>
                  <a:pt x="1855089" y="176022"/>
                </a:cubicBezTo>
                <a:cubicBezTo>
                  <a:pt x="1855089" y="153162"/>
                  <a:pt x="1850390" y="136906"/>
                  <a:pt x="1840992" y="127254"/>
                </a:cubicBezTo>
                <a:cubicBezTo>
                  <a:pt x="1831594" y="117602"/>
                  <a:pt x="1816227" y="112776"/>
                  <a:pt x="1794891" y="112776"/>
                </a:cubicBezTo>
                <a:close/>
                <a:moveTo>
                  <a:pt x="548259" y="112776"/>
                </a:moveTo>
                <a:lnTo>
                  <a:pt x="548259" y="240792"/>
                </a:lnTo>
                <a:lnTo>
                  <a:pt x="576453" y="240792"/>
                </a:lnTo>
                <a:cubicBezTo>
                  <a:pt x="596773" y="240792"/>
                  <a:pt x="611759" y="234823"/>
                  <a:pt x="621411" y="222885"/>
                </a:cubicBezTo>
                <a:cubicBezTo>
                  <a:pt x="631063" y="210947"/>
                  <a:pt x="635889" y="195326"/>
                  <a:pt x="635889" y="176022"/>
                </a:cubicBezTo>
                <a:cubicBezTo>
                  <a:pt x="635889" y="153162"/>
                  <a:pt x="631191" y="136906"/>
                  <a:pt x="621792" y="127254"/>
                </a:cubicBezTo>
                <a:cubicBezTo>
                  <a:pt x="612394" y="117602"/>
                  <a:pt x="597027" y="112776"/>
                  <a:pt x="575691" y="112776"/>
                </a:cubicBezTo>
                <a:close/>
                <a:moveTo>
                  <a:pt x="152400" y="112776"/>
                </a:moveTo>
                <a:lnTo>
                  <a:pt x="152400" y="245364"/>
                </a:lnTo>
                <a:lnTo>
                  <a:pt x="179070" y="245364"/>
                </a:lnTo>
                <a:cubicBezTo>
                  <a:pt x="196850" y="245364"/>
                  <a:pt x="210439" y="240030"/>
                  <a:pt x="219837" y="229362"/>
                </a:cubicBezTo>
                <a:cubicBezTo>
                  <a:pt x="229235" y="218694"/>
                  <a:pt x="233934" y="201930"/>
                  <a:pt x="233934" y="179070"/>
                </a:cubicBezTo>
                <a:cubicBezTo>
                  <a:pt x="233934" y="134874"/>
                  <a:pt x="215646" y="112776"/>
                  <a:pt x="179070" y="112776"/>
                </a:cubicBezTo>
                <a:close/>
                <a:moveTo>
                  <a:pt x="1003935" y="96012"/>
                </a:moveTo>
                <a:cubicBezTo>
                  <a:pt x="993267" y="96012"/>
                  <a:pt x="984758" y="98806"/>
                  <a:pt x="978408" y="104394"/>
                </a:cubicBezTo>
                <a:cubicBezTo>
                  <a:pt x="972058" y="109982"/>
                  <a:pt x="967232" y="119888"/>
                  <a:pt x="963930" y="134112"/>
                </a:cubicBezTo>
                <a:cubicBezTo>
                  <a:pt x="960628" y="148336"/>
                  <a:pt x="958469" y="167513"/>
                  <a:pt x="957453" y="191643"/>
                </a:cubicBezTo>
                <a:cubicBezTo>
                  <a:pt x="956437" y="215773"/>
                  <a:pt x="955929" y="246126"/>
                  <a:pt x="955929" y="282702"/>
                </a:cubicBezTo>
                <a:cubicBezTo>
                  <a:pt x="955929" y="319278"/>
                  <a:pt x="956437" y="349631"/>
                  <a:pt x="957453" y="373761"/>
                </a:cubicBezTo>
                <a:cubicBezTo>
                  <a:pt x="958469" y="397891"/>
                  <a:pt x="960628" y="417068"/>
                  <a:pt x="963930" y="431292"/>
                </a:cubicBezTo>
                <a:cubicBezTo>
                  <a:pt x="967232" y="445516"/>
                  <a:pt x="972058" y="455422"/>
                  <a:pt x="978408" y="461010"/>
                </a:cubicBezTo>
                <a:cubicBezTo>
                  <a:pt x="984758" y="466598"/>
                  <a:pt x="993267" y="469392"/>
                  <a:pt x="1003935" y="469392"/>
                </a:cubicBezTo>
                <a:cubicBezTo>
                  <a:pt x="1014603" y="469392"/>
                  <a:pt x="1023112" y="466598"/>
                  <a:pt x="1029462" y="461010"/>
                </a:cubicBezTo>
                <a:cubicBezTo>
                  <a:pt x="1035812" y="455422"/>
                  <a:pt x="1040638" y="445516"/>
                  <a:pt x="1043940" y="431292"/>
                </a:cubicBezTo>
                <a:cubicBezTo>
                  <a:pt x="1047242" y="417068"/>
                  <a:pt x="1049401" y="397891"/>
                  <a:pt x="1050417" y="373761"/>
                </a:cubicBezTo>
                <a:cubicBezTo>
                  <a:pt x="1051433" y="349631"/>
                  <a:pt x="1051941" y="319278"/>
                  <a:pt x="1051941" y="282702"/>
                </a:cubicBezTo>
                <a:cubicBezTo>
                  <a:pt x="1051941" y="246126"/>
                  <a:pt x="1051433" y="215773"/>
                  <a:pt x="1050417" y="191643"/>
                </a:cubicBezTo>
                <a:cubicBezTo>
                  <a:pt x="1049401" y="167513"/>
                  <a:pt x="1047242" y="148336"/>
                  <a:pt x="1043940" y="134112"/>
                </a:cubicBezTo>
                <a:cubicBezTo>
                  <a:pt x="1040638" y="119888"/>
                  <a:pt x="1035812" y="109982"/>
                  <a:pt x="1029462" y="104394"/>
                </a:cubicBezTo>
                <a:cubicBezTo>
                  <a:pt x="1023112" y="98806"/>
                  <a:pt x="1014603" y="96012"/>
                  <a:pt x="1003935" y="96012"/>
                </a:cubicBezTo>
                <a:close/>
                <a:moveTo>
                  <a:pt x="4942713" y="83820"/>
                </a:moveTo>
                <a:cubicBezTo>
                  <a:pt x="4931029" y="83820"/>
                  <a:pt x="4921377" y="87376"/>
                  <a:pt x="4913757" y="94488"/>
                </a:cubicBezTo>
                <a:cubicBezTo>
                  <a:pt x="4906137" y="101600"/>
                  <a:pt x="4902327" y="110744"/>
                  <a:pt x="4902327" y="121920"/>
                </a:cubicBezTo>
                <a:cubicBezTo>
                  <a:pt x="4902327" y="130048"/>
                  <a:pt x="4905121" y="139192"/>
                  <a:pt x="4910709" y="149352"/>
                </a:cubicBezTo>
                <a:cubicBezTo>
                  <a:pt x="4916297" y="159512"/>
                  <a:pt x="4925441" y="172720"/>
                  <a:pt x="4938141" y="188976"/>
                </a:cubicBezTo>
                <a:cubicBezTo>
                  <a:pt x="4954905" y="173736"/>
                  <a:pt x="4966588" y="160782"/>
                  <a:pt x="4973193" y="150114"/>
                </a:cubicBezTo>
                <a:cubicBezTo>
                  <a:pt x="4979796" y="139446"/>
                  <a:pt x="4983098" y="130048"/>
                  <a:pt x="4983099" y="121920"/>
                </a:cubicBezTo>
                <a:cubicBezTo>
                  <a:pt x="4983098" y="110744"/>
                  <a:pt x="4979289" y="101600"/>
                  <a:pt x="4971669" y="94488"/>
                </a:cubicBezTo>
                <a:cubicBezTo>
                  <a:pt x="4964048" y="87376"/>
                  <a:pt x="4954397" y="83820"/>
                  <a:pt x="4942713" y="83820"/>
                </a:cubicBezTo>
                <a:close/>
                <a:moveTo>
                  <a:pt x="3749802" y="10668"/>
                </a:moveTo>
                <a:lnTo>
                  <a:pt x="3908298" y="10668"/>
                </a:lnTo>
                <a:lnTo>
                  <a:pt x="3999738" y="345948"/>
                </a:lnTo>
                <a:lnTo>
                  <a:pt x="4001262" y="345948"/>
                </a:lnTo>
                <a:lnTo>
                  <a:pt x="4001262" y="10668"/>
                </a:lnTo>
                <a:lnTo>
                  <a:pt x="4133850" y="10668"/>
                </a:lnTo>
                <a:lnTo>
                  <a:pt x="4133850" y="554736"/>
                </a:lnTo>
                <a:lnTo>
                  <a:pt x="3978402" y="554736"/>
                </a:lnTo>
                <a:lnTo>
                  <a:pt x="3883914" y="218694"/>
                </a:lnTo>
                <a:lnTo>
                  <a:pt x="3882390" y="218694"/>
                </a:lnTo>
                <a:lnTo>
                  <a:pt x="3882390" y="554736"/>
                </a:lnTo>
                <a:lnTo>
                  <a:pt x="3749802" y="554736"/>
                </a:lnTo>
                <a:close/>
                <a:moveTo>
                  <a:pt x="3563493" y="10668"/>
                </a:moveTo>
                <a:lnTo>
                  <a:pt x="3705225" y="10668"/>
                </a:lnTo>
                <a:lnTo>
                  <a:pt x="3705225" y="554736"/>
                </a:lnTo>
                <a:lnTo>
                  <a:pt x="3563493" y="554736"/>
                </a:lnTo>
                <a:close/>
                <a:moveTo>
                  <a:pt x="3001518" y="10668"/>
                </a:moveTo>
                <a:lnTo>
                  <a:pt x="3204210" y="10668"/>
                </a:lnTo>
                <a:lnTo>
                  <a:pt x="3261360" y="332994"/>
                </a:lnTo>
                <a:lnTo>
                  <a:pt x="3262884" y="332994"/>
                </a:lnTo>
                <a:lnTo>
                  <a:pt x="3320034" y="10668"/>
                </a:lnTo>
                <a:lnTo>
                  <a:pt x="3522726" y="10668"/>
                </a:lnTo>
                <a:lnTo>
                  <a:pt x="3522726" y="554736"/>
                </a:lnTo>
                <a:lnTo>
                  <a:pt x="3390138" y="554736"/>
                </a:lnTo>
                <a:lnTo>
                  <a:pt x="3390138" y="149352"/>
                </a:lnTo>
                <a:lnTo>
                  <a:pt x="3388614" y="149352"/>
                </a:lnTo>
                <a:lnTo>
                  <a:pt x="3313176" y="554736"/>
                </a:lnTo>
                <a:lnTo>
                  <a:pt x="3211068" y="554736"/>
                </a:lnTo>
                <a:lnTo>
                  <a:pt x="3135630" y="149352"/>
                </a:lnTo>
                <a:lnTo>
                  <a:pt x="3134106" y="149352"/>
                </a:lnTo>
                <a:lnTo>
                  <a:pt x="3134106" y="554736"/>
                </a:lnTo>
                <a:lnTo>
                  <a:pt x="3001518" y="554736"/>
                </a:lnTo>
                <a:close/>
                <a:moveTo>
                  <a:pt x="2439543" y="10668"/>
                </a:moveTo>
                <a:lnTo>
                  <a:pt x="2642235" y="10668"/>
                </a:lnTo>
                <a:lnTo>
                  <a:pt x="2699385" y="332994"/>
                </a:lnTo>
                <a:lnTo>
                  <a:pt x="2700909" y="332994"/>
                </a:lnTo>
                <a:lnTo>
                  <a:pt x="2758059" y="10668"/>
                </a:lnTo>
                <a:lnTo>
                  <a:pt x="2960751" y="10668"/>
                </a:lnTo>
                <a:lnTo>
                  <a:pt x="2960751" y="554736"/>
                </a:lnTo>
                <a:lnTo>
                  <a:pt x="2828163" y="554736"/>
                </a:lnTo>
                <a:lnTo>
                  <a:pt x="2828163" y="149352"/>
                </a:lnTo>
                <a:lnTo>
                  <a:pt x="2826639" y="149352"/>
                </a:lnTo>
                <a:lnTo>
                  <a:pt x="2751201" y="554736"/>
                </a:lnTo>
                <a:lnTo>
                  <a:pt x="2649093" y="554736"/>
                </a:lnTo>
                <a:lnTo>
                  <a:pt x="2573655" y="149352"/>
                </a:lnTo>
                <a:lnTo>
                  <a:pt x="2572131" y="149352"/>
                </a:lnTo>
                <a:lnTo>
                  <a:pt x="2572131" y="554736"/>
                </a:lnTo>
                <a:lnTo>
                  <a:pt x="2444877" y="554736"/>
                </a:lnTo>
                <a:lnTo>
                  <a:pt x="2439543" y="532848"/>
                </a:lnTo>
                <a:close/>
                <a:moveTo>
                  <a:pt x="2133981" y="10668"/>
                </a:moveTo>
                <a:lnTo>
                  <a:pt x="2312289" y="10668"/>
                </a:lnTo>
                <a:lnTo>
                  <a:pt x="2439543" y="532848"/>
                </a:lnTo>
                <a:lnTo>
                  <a:pt x="2439543" y="554736"/>
                </a:lnTo>
                <a:lnTo>
                  <a:pt x="2294001" y="554736"/>
                </a:lnTo>
                <a:lnTo>
                  <a:pt x="2279523" y="459486"/>
                </a:lnTo>
                <a:lnTo>
                  <a:pt x="2166747" y="459486"/>
                </a:lnTo>
                <a:lnTo>
                  <a:pt x="2152269" y="554736"/>
                </a:lnTo>
                <a:lnTo>
                  <a:pt x="2015871" y="554736"/>
                </a:lnTo>
                <a:lnTo>
                  <a:pt x="2015871" y="547116"/>
                </a:lnTo>
                <a:lnTo>
                  <a:pt x="2007185" y="540100"/>
                </a:lnTo>
                <a:close/>
                <a:moveTo>
                  <a:pt x="1625727" y="10668"/>
                </a:moveTo>
                <a:lnTo>
                  <a:pt x="1847469" y="10668"/>
                </a:lnTo>
                <a:cubicBezTo>
                  <a:pt x="1874393" y="10668"/>
                  <a:pt x="1897380" y="14224"/>
                  <a:pt x="1916430" y="21336"/>
                </a:cubicBezTo>
                <a:cubicBezTo>
                  <a:pt x="1935480" y="28448"/>
                  <a:pt x="1950974" y="38481"/>
                  <a:pt x="1962912" y="51435"/>
                </a:cubicBezTo>
                <a:cubicBezTo>
                  <a:pt x="1974850" y="64389"/>
                  <a:pt x="1983486" y="79756"/>
                  <a:pt x="1988820" y="97536"/>
                </a:cubicBezTo>
                <a:cubicBezTo>
                  <a:pt x="1994154" y="115316"/>
                  <a:pt x="1996821" y="134620"/>
                  <a:pt x="1996821" y="155448"/>
                </a:cubicBezTo>
                <a:cubicBezTo>
                  <a:pt x="1996821" y="192024"/>
                  <a:pt x="1989455" y="221488"/>
                  <a:pt x="1974723" y="243840"/>
                </a:cubicBezTo>
                <a:cubicBezTo>
                  <a:pt x="1959991" y="266192"/>
                  <a:pt x="1936369" y="279908"/>
                  <a:pt x="1903857" y="284988"/>
                </a:cubicBezTo>
                <a:lnTo>
                  <a:pt x="1903857" y="286512"/>
                </a:lnTo>
                <a:cubicBezTo>
                  <a:pt x="1937893" y="289560"/>
                  <a:pt x="1961261" y="301498"/>
                  <a:pt x="1973961" y="322326"/>
                </a:cubicBezTo>
                <a:cubicBezTo>
                  <a:pt x="1986661" y="343154"/>
                  <a:pt x="1993011" y="371856"/>
                  <a:pt x="1993011" y="408432"/>
                </a:cubicBezTo>
                <a:lnTo>
                  <a:pt x="1993011" y="454914"/>
                </a:lnTo>
                <a:cubicBezTo>
                  <a:pt x="1993011" y="462026"/>
                  <a:pt x="1993011" y="469392"/>
                  <a:pt x="1993011" y="477012"/>
                </a:cubicBezTo>
                <a:cubicBezTo>
                  <a:pt x="1993011" y="484632"/>
                  <a:pt x="1993265" y="491871"/>
                  <a:pt x="1993773" y="498729"/>
                </a:cubicBezTo>
                <a:cubicBezTo>
                  <a:pt x="1994281" y="505587"/>
                  <a:pt x="1995043" y="511810"/>
                  <a:pt x="1996059" y="517398"/>
                </a:cubicBezTo>
                <a:cubicBezTo>
                  <a:pt x="1997075" y="522986"/>
                  <a:pt x="1998345" y="527304"/>
                  <a:pt x="1999869" y="530352"/>
                </a:cubicBezTo>
                <a:cubicBezTo>
                  <a:pt x="2001901" y="533400"/>
                  <a:pt x="2003933" y="536321"/>
                  <a:pt x="2005965" y="539115"/>
                </a:cubicBezTo>
                <a:lnTo>
                  <a:pt x="2007185" y="540100"/>
                </a:lnTo>
                <a:lnTo>
                  <a:pt x="2003679" y="554736"/>
                </a:lnTo>
                <a:lnTo>
                  <a:pt x="1864995" y="554736"/>
                </a:lnTo>
                <a:cubicBezTo>
                  <a:pt x="1861439" y="547624"/>
                  <a:pt x="1858772" y="539242"/>
                  <a:pt x="1856994" y="529590"/>
                </a:cubicBezTo>
                <a:cubicBezTo>
                  <a:pt x="1855216" y="519938"/>
                  <a:pt x="1853946" y="510286"/>
                  <a:pt x="1853184" y="500634"/>
                </a:cubicBezTo>
                <a:cubicBezTo>
                  <a:pt x="1852422" y="490982"/>
                  <a:pt x="1851914" y="481711"/>
                  <a:pt x="1851660" y="472821"/>
                </a:cubicBezTo>
                <a:cubicBezTo>
                  <a:pt x="1851406" y="463931"/>
                  <a:pt x="1851279" y="456692"/>
                  <a:pt x="1851279" y="451104"/>
                </a:cubicBezTo>
                <a:lnTo>
                  <a:pt x="1851279" y="414528"/>
                </a:lnTo>
                <a:cubicBezTo>
                  <a:pt x="1851279" y="399288"/>
                  <a:pt x="1850517" y="386588"/>
                  <a:pt x="1848993" y="376428"/>
                </a:cubicBezTo>
                <a:cubicBezTo>
                  <a:pt x="1847469" y="366268"/>
                  <a:pt x="1844802" y="358267"/>
                  <a:pt x="1840992" y="352425"/>
                </a:cubicBezTo>
                <a:cubicBezTo>
                  <a:pt x="1837182" y="346583"/>
                  <a:pt x="1832356" y="342519"/>
                  <a:pt x="1826514" y="340233"/>
                </a:cubicBezTo>
                <a:cubicBezTo>
                  <a:pt x="1820672" y="337947"/>
                  <a:pt x="1813433" y="336804"/>
                  <a:pt x="1804797" y="336804"/>
                </a:cubicBezTo>
                <a:lnTo>
                  <a:pt x="1767459" y="336804"/>
                </a:lnTo>
                <a:lnTo>
                  <a:pt x="1767459" y="554736"/>
                </a:lnTo>
                <a:lnTo>
                  <a:pt x="1625727" y="554736"/>
                </a:lnTo>
                <a:close/>
                <a:moveTo>
                  <a:pt x="406527" y="10668"/>
                </a:moveTo>
                <a:lnTo>
                  <a:pt x="628269" y="10668"/>
                </a:lnTo>
                <a:cubicBezTo>
                  <a:pt x="655193" y="10668"/>
                  <a:pt x="678180" y="14224"/>
                  <a:pt x="697230" y="21336"/>
                </a:cubicBezTo>
                <a:cubicBezTo>
                  <a:pt x="716280" y="28448"/>
                  <a:pt x="731774" y="38481"/>
                  <a:pt x="743712" y="51435"/>
                </a:cubicBezTo>
                <a:cubicBezTo>
                  <a:pt x="755650" y="64389"/>
                  <a:pt x="764286" y="79756"/>
                  <a:pt x="769620" y="97536"/>
                </a:cubicBezTo>
                <a:cubicBezTo>
                  <a:pt x="774954" y="115316"/>
                  <a:pt x="777621" y="134620"/>
                  <a:pt x="777621" y="155448"/>
                </a:cubicBezTo>
                <a:cubicBezTo>
                  <a:pt x="777621" y="192024"/>
                  <a:pt x="770255" y="221488"/>
                  <a:pt x="755523" y="243840"/>
                </a:cubicBezTo>
                <a:cubicBezTo>
                  <a:pt x="740791" y="266192"/>
                  <a:pt x="717169" y="279908"/>
                  <a:pt x="684657" y="284988"/>
                </a:cubicBezTo>
                <a:lnTo>
                  <a:pt x="684657" y="286512"/>
                </a:lnTo>
                <a:cubicBezTo>
                  <a:pt x="718693" y="289560"/>
                  <a:pt x="742061" y="301498"/>
                  <a:pt x="754761" y="322326"/>
                </a:cubicBezTo>
                <a:cubicBezTo>
                  <a:pt x="767461" y="343154"/>
                  <a:pt x="773811" y="371856"/>
                  <a:pt x="773811" y="408432"/>
                </a:cubicBezTo>
                <a:lnTo>
                  <a:pt x="773811" y="454914"/>
                </a:lnTo>
                <a:cubicBezTo>
                  <a:pt x="773811" y="462026"/>
                  <a:pt x="773811" y="469392"/>
                  <a:pt x="773811" y="477012"/>
                </a:cubicBezTo>
                <a:cubicBezTo>
                  <a:pt x="773811" y="484632"/>
                  <a:pt x="774065" y="491871"/>
                  <a:pt x="774573" y="498729"/>
                </a:cubicBezTo>
                <a:cubicBezTo>
                  <a:pt x="775081" y="505587"/>
                  <a:pt x="775843" y="511810"/>
                  <a:pt x="776859" y="517398"/>
                </a:cubicBezTo>
                <a:cubicBezTo>
                  <a:pt x="777875" y="522986"/>
                  <a:pt x="779145" y="527304"/>
                  <a:pt x="780669" y="530352"/>
                </a:cubicBezTo>
                <a:cubicBezTo>
                  <a:pt x="782701" y="533400"/>
                  <a:pt x="784733" y="536321"/>
                  <a:pt x="786765" y="539115"/>
                </a:cubicBezTo>
                <a:cubicBezTo>
                  <a:pt x="788797" y="541909"/>
                  <a:pt x="792099" y="544576"/>
                  <a:pt x="796672" y="547116"/>
                </a:cubicBezTo>
                <a:lnTo>
                  <a:pt x="796672" y="554736"/>
                </a:lnTo>
                <a:lnTo>
                  <a:pt x="645795" y="554736"/>
                </a:lnTo>
                <a:cubicBezTo>
                  <a:pt x="642239" y="547624"/>
                  <a:pt x="639572" y="539242"/>
                  <a:pt x="637794" y="529590"/>
                </a:cubicBezTo>
                <a:cubicBezTo>
                  <a:pt x="636016" y="519938"/>
                  <a:pt x="634746" y="510286"/>
                  <a:pt x="633984" y="500634"/>
                </a:cubicBezTo>
                <a:cubicBezTo>
                  <a:pt x="633222" y="490982"/>
                  <a:pt x="632714" y="481711"/>
                  <a:pt x="632460" y="472821"/>
                </a:cubicBezTo>
                <a:cubicBezTo>
                  <a:pt x="632206" y="463931"/>
                  <a:pt x="632079" y="456692"/>
                  <a:pt x="632079" y="451104"/>
                </a:cubicBezTo>
                <a:lnTo>
                  <a:pt x="632079" y="414528"/>
                </a:lnTo>
                <a:cubicBezTo>
                  <a:pt x="632079" y="399288"/>
                  <a:pt x="631317" y="386588"/>
                  <a:pt x="629793" y="376428"/>
                </a:cubicBezTo>
                <a:cubicBezTo>
                  <a:pt x="628269" y="366268"/>
                  <a:pt x="625602" y="358267"/>
                  <a:pt x="621792" y="352425"/>
                </a:cubicBezTo>
                <a:cubicBezTo>
                  <a:pt x="617983" y="346583"/>
                  <a:pt x="613156" y="342519"/>
                  <a:pt x="607314" y="340233"/>
                </a:cubicBezTo>
                <a:cubicBezTo>
                  <a:pt x="601472" y="337947"/>
                  <a:pt x="594233" y="336804"/>
                  <a:pt x="585597" y="336804"/>
                </a:cubicBezTo>
                <a:lnTo>
                  <a:pt x="548259" y="336804"/>
                </a:lnTo>
                <a:lnTo>
                  <a:pt x="548259" y="554736"/>
                </a:lnTo>
                <a:lnTo>
                  <a:pt x="406527" y="554736"/>
                </a:lnTo>
                <a:close/>
                <a:moveTo>
                  <a:pt x="10668" y="10668"/>
                </a:moveTo>
                <a:lnTo>
                  <a:pt x="223266" y="10668"/>
                </a:lnTo>
                <a:cubicBezTo>
                  <a:pt x="250190" y="10668"/>
                  <a:pt x="273558" y="14986"/>
                  <a:pt x="293370" y="23622"/>
                </a:cubicBezTo>
                <a:cubicBezTo>
                  <a:pt x="313182" y="32258"/>
                  <a:pt x="329565" y="44069"/>
                  <a:pt x="342519" y="59055"/>
                </a:cubicBezTo>
                <a:cubicBezTo>
                  <a:pt x="355473" y="74041"/>
                  <a:pt x="364998" y="91694"/>
                  <a:pt x="371094" y="112014"/>
                </a:cubicBezTo>
                <a:cubicBezTo>
                  <a:pt x="377190" y="132334"/>
                  <a:pt x="380238" y="154432"/>
                  <a:pt x="380238" y="178308"/>
                </a:cubicBezTo>
                <a:cubicBezTo>
                  <a:pt x="380238" y="234696"/>
                  <a:pt x="365125" y="276987"/>
                  <a:pt x="334899" y="305181"/>
                </a:cubicBezTo>
                <a:cubicBezTo>
                  <a:pt x="304673" y="333375"/>
                  <a:pt x="260350" y="347472"/>
                  <a:pt x="201930" y="347472"/>
                </a:cubicBezTo>
                <a:lnTo>
                  <a:pt x="152400" y="347472"/>
                </a:lnTo>
                <a:lnTo>
                  <a:pt x="152400" y="554736"/>
                </a:lnTo>
                <a:lnTo>
                  <a:pt x="10668" y="554736"/>
                </a:lnTo>
                <a:close/>
                <a:moveTo>
                  <a:pt x="4941951" y="4572"/>
                </a:moveTo>
                <a:cubicBezTo>
                  <a:pt x="4965827" y="4572"/>
                  <a:pt x="4987290" y="7620"/>
                  <a:pt x="5006340" y="13716"/>
                </a:cubicBezTo>
                <a:cubicBezTo>
                  <a:pt x="5025390" y="19812"/>
                  <a:pt x="5041645" y="28448"/>
                  <a:pt x="5055108" y="39624"/>
                </a:cubicBezTo>
                <a:cubicBezTo>
                  <a:pt x="5068570" y="50800"/>
                  <a:pt x="5078984" y="64135"/>
                  <a:pt x="5086350" y="79629"/>
                </a:cubicBezTo>
                <a:cubicBezTo>
                  <a:pt x="5093716" y="95123"/>
                  <a:pt x="5097398" y="112268"/>
                  <a:pt x="5097399" y="131064"/>
                </a:cubicBezTo>
                <a:cubicBezTo>
                  <a:pt x="5097398" y="157480"/>
                  <a:pt x="5089270" y="182499"/>
                  <a:pt x="5073015" y="206121"/>
                </a:cubicBezTo>
                <a:cubicBezTo>
                  <a:pt x="5056759" y="229743"/>
                  <a:pt x="5033391" y="251206"/>
                  <a:pt x="5002911" y="270510"/>
                </a:cubicBezTo>
                <a:lnTo>
                  <a:pt x="5064633" y="353568"/>
                </a:lnTo>
                <a:cubicBezTo>
                  <a:pt x="5070220" y="344424"/>
                  <a:pt x="5074411" y="334391"/>
                  <a:pt x="5077206" y="323469"/>
                </a:cubicBezTo>
                <a:cubicBezTo>
                  <a:pt x="5079999" y="312547"/>
                  <a:pt x="5081905" y="301244"/>
                  <a:pt x="5082921" y="289560"/>
                </a:cubicBezTo>
                <a:lnTo>
                  <a:pt x="5201793" y="289560"/>
                </a:lnTo>
                <a:cubicBezTo>
                  <a:pt x="5200269" y="320040"/>
                  <a:pt x="5194681" y="349504"/>
                  <a:pt x="5185029" y="377952"/>
                </a:cubicBezTo>
                <a:cubicBezTo>
                  <a:pt x="5175377" y="406400"/>
                  <a:pt x="5159628" y="431292"/>
                  <a:pt x="5137785" y="452628"/>
                </a:cubicBezTo>
                <a:lnTo>
                  <a:pt x="5210937" y="554736"/>
                </a:lnTo>
                <a:lnTo>
                  <a:pt x="5060061" y="554736"/>
                </a:lnTo>
                <a:lnTo>
                  <a:pt x="5036439" y="522732"/>
                </a:lnTo>
                <a:cubicBezTo>
                  <a:pt x="5026279" y="528828"/>
                  <a:pt x="5016373" y="534416"/>
                  <a:pt x="5006721" y="539496"/>
                </a:cubicBezTo>
                <a:cubicBezTo>
                  <a:pt x="4997069" y="544576"/>
                  <a:pt x="4987035" y="548767"/>
                  <a:pt x="4976622" y="552069"/>
                </a:cubicBezTo>
                <a:cubicBezTo>
                  <a:pt x="4966208" y="555371"/>
                  <a:pt x="4955159" y="558038"/>
                  <a:pt x="4943475" y="560070"/>
                </a:cubicBezTo>
                <a:cubicBezTo>
                  <a:pt x="4931791" y="562102"/>
                  <a:pt x="4918837" y="563118"/>
                  <a:pt x="4904613" y="563118"/>
                </a:cubicBezTo>
                <a:cubicBezTo>
                  <a:pt x="4881753" y="563118"/>
                  <a:pt x="4860290" y="560197"/>
                  <a:pt x="4840224" y="554355"/>
                </a:cubicBezTo>
                <a:cubicBezTo>
                  <a:pt x="4820158" y="548513"/>
                  <a:pt x="4802505" y="539369"/>
                  <a:pt x="4787265" y="526923"/>
                </a:cubicBezTo>
                <a:cubicBezTo>
                  <a:pt x="4772025" y="514477"/>
                  <a:pt x="4759960" y="498729"/>
                  <a:pt x="4751070" y="479679"/>
                </a:cubicBezTo>
                <a:cubicBezTo>
                  <a:pt x="4742180" y="460629"/>
                  <a:pt x="4737735" y="438150"/>
                  <a:pt x="4737735" y="412242"/>
                </a:cubicBezTo>
                <a:cubicBezTo>
                  <a:pt x="4737735" y="380238"/>
                  <a:pt x="4745990" y="350647"/>
                  <a:pt x="4762500" y="323469"/>
                </a:cubicBezTo>
                <a:cubicBezTo>
                  <a:pt x="4779010" y="296291"/>
                  <a:pt x="4804791" y="273304"/>
                  <a:pt x="4839843" y="254508"/>
                </a:cubicBezTo>
                <a:cubicBezTo>
                  <a:pt x="4826127" y="235712"/>
                  <a:pt x="4814062" y="215773"/>
                  <a:pt x="4803648" y="194691"/>
                </a:cubicBezTo>
                <a:cubicBezTo>
                  <a:pt x="4793234" y="173609"/>
                  <a:pt x="4788027" y="152400"/>
                  <a:pt x="4788027" y="131064"/>
                </a:cubicBezTo>
                <a:cubicBezTo>
                  <a:pt x="4788027" y="112268"/>
                  <a:pt x="4791710" y="95123"/>
                  <a:pt x="4799076" y="79629"/>
                </a:cubicBezTo>
                <a:cubicBezTo>
                  <a:pt x="4806442" y="64135"/>
                  <a:pt x="4816856" y="50800"/>
                  <a:pt x="4830318" y="39624"/>
                </a:cubicBezTo>
                <a:cubicBezTo>
                  <a:pt x="4843780" y="28448"/>
                  <a:pt x="4859909" y="19812"/>
                  <a:pt x="4878705" y="13716"/>
                </a:cubicBezTo>
                <a:cubicBezTo>
                  <a:pt x="4897501" y="7620"/>
                  <a:pt x="4918583" y="4572"/>
                  <a:pt x="4941951" y="4572"/>
                </a:cubicBezTo>
                <a:close/>
                <a:moveTo>
                  <a:pt x="4371975" y="0"/>
                </a:moveTo>
                <a:cubicBezTo>
                  <a:pt x="4396867" y="0"/>
                  <a:pt x="4419854" y="3302"/>
                  <a:pt x="4440936" y="9906"/>
                </a:cubicBezTo>
                <a:cubicBezTo>
                  <a:pt x="4462018" y="16510"/>
                  <a:pt x="4480179" y="27178"/>
                  <a:pt x="4495419" y="41910"/>
                </a:cubicBezTo>
                <a:cubicBezTo>
                  <a:pt x="4510659" y="56642"/>
                  <a:pt x="4522597" y="75565"/>
                  <a:pt x="4531233" y="98679"/>
                </a:cubicBezTo>
                <a:cubicBezTo>
                  <a:pt x="4539869" y="121793"/>
                  <a:pt x="4544187" y="149860"/>
                  <a:pt x="4544187" y="182880"/>
                </a:cubicBezTo>
                <a:lnTo>
                  <a:pt x="4407027" y="182880"/>
                </a:lnTo>
                <a:cubicBezTo>
                  <a:pt x="4407027" y="153924"/>
                  <a:pt x="4404487" y="132842"/>
                  <a:pt x="4399407" y="119634"/>
                </a:cubicBezTo>
                <a:cubicBezTo>
                  <a:pt x="4394327" y="103886"/>
                  <a:pt x="4383405" y="96012"/>
                  <a:pt x="4366641" y="96012"/>
                </a:cubicBezTo>
                <a:cubicBezTo>
                  <a:pt x="4354957" y="96012"/>
                  <a:pt x="4345686" y="98806"/>
                  <a:pt x="4338828" y="104394"/>
                </a:cubicBezTo>
                <a:cubicBezTo>
                  <a:pt x="4331970" y="109982"/>
                  <a:pt x="4326890" y="119888"/>
                  <a:pt x="4323588" y="134112"/>
                </a:cubicBezTo>
                <a:cubicBezTo>
                  <a:pt x="4320286" y="148336"/>
                  <a:pt x="4318127" y="167513"/>
                  <a:pt x="4317111" y="191643"/>
                </a:cubicBezTo>
                <a:cubicBezTo>
                  <a:pt x="4316095" y="215773"/>
                  <a:pt x="4315587" y="246126"/>
                  <a:pt x="4315587" y="282702"/>
                </a:cubicBezTo>
                <a:cubicBezTo>
                  <a:pt x="4315587" y="319278"/>
                  <a:pt x="4316095" y="349631"/>
                  <a:pt x="4317111" y="373761"/>
                </a:cubicBezTo>
                <a:cubicBezTo>
                  <a:pt x="4318127" y="397891"/>
                  <a:pt x="4320286" y="417068"/>
                  <a:pt x="4323588" y="431292"/>
                </a:cubicBezTo>
                <a:cubicBezTo>
                  <a:pt x="4326890" y="445516"/>
                  <a:pt x="4331716" y="455422"/>
                  <a:pt x="4338066" y="461010"/>
                </a:cubicBezTo>
                <a:cubicBezTo>
                  <a:pt x="4344416" y="466598"/>
                  <a:pt x="4352925" y="469392"/>
                  <a:pt x="4363593" y="469392"/>
                </a:cubicBezTo>
                <a:cubicBezTo>
                  <a:pt x="4371213" y="469392"/>
                  <a:pt x="4377944" y="467868"/>
                  <a:pt x="4383786" y="464820"/>
                </a:cubicBezTo>
                <a:cubicBezTo>
                  <a:pt x="4389628" y="461772"/>
                  <a:pt x="4394581" y="456057"/>
                  <a:pt x="4398645" y="447675"/>
                </a:cubicBezTo>
                <a:cubicBezTo>
                  <a:pt x="4402709" y="439293"/>
                  <a:pt x="4405884" y="427609"/>
                  <a:pt x="4408170" y="412623"/>
                </a:cubicBezTo>
                <a:cubicBezTo>
                  <a:pt x="4410456" y="397637"/>
                  <a:pt x="4411599" y="378460"/>
                  <a:pt x="4411599" y="355092"/>
                </a:cubicBezTo>
                <a:lnTo>
                  <a:pt x="4361307" y="355092"/>
                </a:lnTo>
                <a:lnTo>
                  <a:pt x="4361307" y="259080"/>
                </a:lnTo>
                <a:lnTo>
                  <a:pt x="4544187" y="259080"/>
                </a:lnTo>
                <a:lnTo>
                  <a:pt x="4544187" y="554736"/>
                </a:lnTo>
                <a:lnTo>
                  <a:pt x="4448175" y="554736"/>
                </a:lnTo>
                <a:lnTo>
                  <a:pt x="4445127" y="506730"/>
                </a:lnTo>
                <a:lnTo>
                  <a:pt x="4443603" y="506730"/>
                </a:lnTo>
                <a:cubicBezTo>
                  <a:pt x="4439031" y="518414"/>
                  <a:pt x="4432554" y="528066"/>
                  <a:pt x="4424172" y="535686"/>
                </a:cubicBezTo>
                <a:cubicBezTo>
                  <a:pt x="4415790" y="543306"/>
                  <a:pt x="4406392" y="549021"/>
                  <a:pt x="4395978" y="552831"/>
                </a:cubicBezTo>
                <a:cubicBezTo>
                  <a:pt x="4385564" y="556641"/>
                  <a:pt x="4374388" y="559308"/>
                  <a:pt x="4362450" y="560832"/>
                </a:cubicBezTo>
                <a:cubicBezTo>
                  <a:pt x="4350512" y="562356"/>
                  <a:pt x="4338447" y="563118"/>
                  <a:pt x="4326255" y="563118"/>
                </a:cubicBezTo>
                <a:cubicBezTo>
                  <a:pt x="4290187" y="563118"/>
                  <a:pt x="4261739" y="557149"/>
                  <a:pt x="4240911" y="545211"/>
                </a:cubicBezTo>
                <a:cubicBezTo>
                  <a:pt x="4220083" y="533273"/>
                  <a:pt x="4204335" y="515366"/>
                  <a:pt x="4193667" y="491490"/>
                </a:cubicBezTo>
                <a:cubicBezTo>
                  <a:pt x="4182999" y="467614"/>
                  <a:pt x="4176268" y="438150"/>
                  <a:pt x="4173474" y="403098"/>
                </a:cubicBezTo>
                <a:cubicBezTo>
                  <a:pt x="4170680" y="368046"/>
                  <a:pt x="4169283" y="327914"/>
                  <a:pt x="4169283" y="282702"/>
                </a:cubicBezTo>
                <a:cubicBezTo>
                  <a:pt x="4169283" y="236982"/>
                  <a:pt x="4171950" y="196596"/>
                  <a:pt x="4177284" y="161544"/>
                </a:cubicBezTo>
                <a:cubicBezTo>
                  <a:pt x="4182618" y="126492"/>
                  <a:pt x="4192778" y="97028"/>
                  <a:pt x="4207764" y="73152"/>
                </a:cubicBezTo>
                <a:cubicBezTo>
                  <a:pt x="4222750" y="49276"/>
                  <a:pt x="4243451" y="31115"/>
                  <a:pt x="4269867" y="18669"/>
                </a:cubicBezTo>
                <a:cubicBezTo>
                  <a:pt x="4296283" y="6223"/>
                  <a:pt x="4330319" y="0"/>
                  <a:pt x="4371975" y="0"/>
                </a:cubicBezTo>
                <a:close/>
                <a:moveTo>
                  <a:pt x="1419225" y="0"/>
                </a:moveTo>
                <a:cubicBezTo>
                  <a:pt x="1444117" y="0"/>
                  <a:pt x="1467104" y="3302"/>
                  <a:pt x="1488186" y="9906"/>
                </a:cubicBezTo>
                <a:cubicBezTo>
                  <a:pt x="1509268" y="16510"/>
                  <a:pt x="1527429" y="27178"/>
                  <a:pt x="1542669" y="41910"/>
                </a:cubicBezTo>
                <a:cubicBezTo>
                  <a:pt x="1557909" y="56642"/>
                  <a:pt x="1569847" y="75565"/>
                  <a:pt x="1578483" y="98679"/>
                </a:cubicBezTo>
                <a:cubicBezTo>
                  <a:pt x="1587119" y="121793"/>
                  <a:pt x="1591437" y="149860"/>
                  <a:pt x="1591437" y="182880"/>
                </a:cubicBezTo>
                <a:lnTo>
                  <a:pt x="1454277" y="182880"/>
                </a:lnTo>
                <a:cubicBezTo>
                  <a:pt x="1454277" y="153924"/>
                  <a:pt x="1451737" y="132842"/>
                  <a:pt x="1446657" y="119634"/>
                </a:cubicBezTo>
                <a:cubicBezTo>
                  <a:pt x="1441577" y="103886"/>
                  <a:pt x="1430655" y="96012"/>
                  <a:pt x="1413892" y="96012"/>
                </a:cubicBezTo>
                <a:cubicBezTo>
                  <a:pt x="1402207" y="96012"/>
                  <a:pt x="1392936" y="98806"/>
                  <a:pt x="1386078" y="104394"/>
                </a:cubicBezTo>
                <a:cubicBezTo>
                  <a:pt x="1379220" y="109982"/>
                  <a:pt x="1374140" y="119888"/>
                  <a:pt x="1370839" y="134112"/>
                </a:cubicBezTo>
                <a:cubicBezTo>
                  <a:pt x="1367536" y="148336"/>
                  <a:pt x="1365378" y="167513"/>
                  <a:pt x="1364361" y="191643"/>
                </a:cubicBezTo>
                <a:cubicBezTo>
                  <a:pt x="1363345" y="215773"/>
                  <a:pt x="1362837" y="246126"/>
                  <a:pt x="1362837" y="282702"/>
                </a:cubicBezTo>
                <a:cubicBezTo>
                  <a:pt x="1362837" y="319278"/>
                  <a:pt x="1363345" y="349631"/>
                  <a:pt x="1364361" y="373761"/>
                </a:cubicBezTo>
                <a:cubicBezTo>
                  <a:pt x="1365378" y="397891"/>
                  <a:pt x="1367536" y="417068"/>
                  <a:pt x="1370839" y="431292"/>
                </a:cubicBezTo>
                <a:cubicBezTo>
                  <a:pt x="1374140" y="445516"/>
                  <a:pt x="1378966" y="455422"/>
                  <a:pt x="1385316" y="461010"/>
                </a:cubicBezTo>
                <a:cubicBezTo>
                  <a:pt x="1391666" y="466598"/>
                  <a:pt x="1400175" y="469392"/>
                  <a:pt x="1410843" y="469392"/>
                </a:cubicBezTo>
                <a:cubicBezTo>
                  <a:pt x="1418463" y="469392"/>
                  <a:pt x="1425194" y="467868"/>
                  <a:pt x="1431036" y="464820"/>
                </a:cubicBezTo>
                <a:cubicBezTo>
                  <a:pt x="1436878" y="461772"/>
                  <a:pt x="1441831" y="456057"/>
                  <a:pt x="1445896" y="447675"/>
                </a:cubicBezTo>
                <a:cubicBezTo>
                  <a:pt x="1449959" y="439293"/>
                  <a:pt x="1453134" y="427609"/>
                  <a:pt x="1455420" y="412623"/>
                </a:cubicBezTo>
                <a:cubicBezTo>
                  <a:pt x="1457707" y="397637"/>
                  <a:pt x="1458849" y="378460"/>
                  <a:pt x="1458849" y="355092"/>
                </a:cubicBezTo>
                <a:lnTo>
                  <a:pt x="1408557" y="355092"/>
                </a:lnTo>
                <a:lnTo>
                  <a:pt x="1408557" y="259080"/>
                </a:lnTo>
                <a:lnTo>
                  <a:pt x="1591437" y="259080"/>
                </a:lnTo>
                <a:lnTo>
                  <a:pt x="1591437" y="554736"/>
                </a:lnTo>
                <a:lnTo>
                  <a:pt x="1495425" y="554736"/>
                </a:lnTo>
                <a:lnTo>
                  <a:pt x="1492377" y="506730"/>
                </a:lnTo>
                <a:lnTo>
                  <a:pt x="1490853" y="506730"/>
                </a:lnTo>
                <a:cubicBezTo>
                  <a:pt x="1486281" y="518414"/>
                  <a:pt x="1479804" y="528066"/>
                  <a:pt x="1471422" y="535686"/>
                </a:cubicBezTo>
                <a:cubicBezTo>
                  <a:pt x="1463040" y="543306"/>
                  <a:pt x="1453642" y="549021"/>
                  <a:pt x="1443228" y="552831"/>
                </a:cubicBezTo>
                <a:cubicBezTo>
                  <a:pt x="1432814" y="556641"/>
                  <a:pt x="1421638" y="559308"/>
                  <a:pt x="1409700" y="560832"/>
                </a:cubicBezTo>
                <a:cubicBezTo>
                  <a:pt x="1397762" y="562356"/>
                  <a:pt x="1385697" y="563118"/>
                  <a:pt x="1373505" y="563118"/>
                </a:cubicBezTo>
                <a:cubicBezTo>
                  <a:pt x="1337437" y="563118"/>
                  <a:pt x="1308989" y="557149"/>
                  <a:pt x="1288161" y="545211"/>
                </a:cubicBezTo>
                <a:cubicBezTo>
                  <a:pt x="1267333" y="533273"/>
                  <a:pt x="1251585" y="515366"/>
                  <a:pt x="1240917" y="491490"/>
                </a:cubicBezTo>
                <a:cubicBezTo>
                  <a:pt x="1230249" y="467614"/>
                  <a:pt x="1223518" y="438150"/>
                  <a:pt x="1220724" y="403098"/>
                </a:cubicBezTo>
                <a:cubicBezTo>
                  <a:pt x="1217930" y="368046"/>
                  <a:pt x="1216533" y="327914"/>
                  <a:pt x="1216533" y="282702"/>
                </a:cubicBezTo>
                <a:cubicBezTo>
                  <a:pt x="1216533" y="236982"/>
                  <a:pt x="1219200" y="196596"/>
                  <a:pt x="1224534" y="161544"/>
                </a:cubicBezTo>
                <a:cubicBezTo>
                  <a:pt x="1229868" y="126492"/>
                  <a:pt x="1240028" y="97028"/>
                  <a:pt x="1255014" y="73152"/>
                </a:cubicBezTo>
                <a:cubicBezTo>
                  <a:pt x="1270000" y="49276"/>
                  <a:pt x="1290701" y="31115"/>
                  <a:pt x="1317117" y="18669"/>
                </a:cubicBezTo>
                <a:cubicBezTo>
                  <a:pt x="1343533" y="6223"/>
                  <a:pt x="1377569" y="0"/>
                  <a:pt x="1419225" y="0"/>
                </a:cubicBezTo>
                <a:close/>
                <a:moveTo>
                  <a:pt x="1003935" y="0"/>
                </a:moveTo>
                <a:cubicBezTo>
                  <a:pt x="1040003" y="0"/>
                  <a:pt x="1070483" y="5207"/>
                  <a:pt x="1095375" y="15621"/>
                </a:cubicBezTo>
                <a:cubicBezTo>
                  <a:pt x="1120267" y="26035"/>
                  <a:pt x="1140333" y="42545"/>
                  <a:pt x="1155573" y="65151"/>
                </a:cubicBezTo>
                <a:cubicBezTo>
                  <a:pt x="1170814" y="87757"/>
                  <a:pt x="1181735" y="116967"/>
                  <a:pt x="1188339" y="152781"/>
                </a:cubicBezTo>
                <a:cubicBezTo>
                  <a:pt x="1194943" y="188595"/>
                  <a:pt x="1198245" y="231902"/>
                  <a:pt x="1198245" y="282702"/>
                </a:cubicBezTo>
                <a:cubicBezTo>
                  <a:pt x="1198245" y="333502"/>
                  <a:pt x="1194943" y="376809"/>
                  <a:pt x="1188339" y="412623"/>
                </a:cubicBezTo>
                <a:cubicBezTo>
                  <a:pt x="1181735" y="448437"/>
                  <a:pt x="1170814" y="477647"/>
                  <a:pt x="1155573" y="500253"/>
                </a:cubicBezTo>
                <a:cubicBezTo>
                  <a:pt x="1140333" y="522859"/>
                  <a:pt x="1120267" y="538988"/>
                  <a:pt x="1095375" y="548640"/>
                </a:cubicBezTo>
                <a:cubicBezTo>
                  <a:pt x="1070483" y="558292"/>
                  <a:pt x="1040003" y="563118"/>
                  <a:pt x="1003935" y="563118"/>
                </a:cubicBezTo>
                <a:cubicBezTo>
                  <a:pt x="967867" y="563118"/>
                  <a:pt x="937387" y="558292"/>
                  <a:pt x="912495" y="548640"/>
                </a:cubicBezTo>
                <a:cubicBezTo>
                  <a:pt x="887603" y="538988"/>
                  <a:pt x="867537" y="522859"/>
                  <a:pt x="852297" y="500253"/>
                </a:cubicBezTo>
                <a:cubicBezTo>
                  <a:pt x="837057" y="477647"/>
                  <a:pt x="826135" y="448437"/>
                  <a:pt x="819531" y="412623"/>
                </a:cubicBezTo>
                <a:cubicBezTo>
                  <a:pt x="812927" y="376809"/>
                  <a:pt x="809625" y="333502"/>
                  <a:pt x="809625" y="282702"/>
                </a:cubicBezTo>
                <a:cubicBezTo>
                  <a:pt x="809625" y="231902"/>
                  <a:pt x="812927" y="188595"/>
                  <a:pt x="819531" y="152781"/>
                </a:cubicBezTo>
                <a:cubicBezTo>
                  <a:pt x="826135" y="116967"/>
                  <a:pt x="837057" y="87757"/>
                  <a:pt x="852297" y="65151"/>
                </a:cubicBezTo>
                <a:cubicBezTo>
                  <a:pt x="867537" y="42545"/>
                  <a:pt x="887603" y="26035"/>
                  <a:pt x="912495" y="15621"/>
                </a:cubicBezTo>
                <a:cubicBezTo>
                  <a:pt x="937387" y="5207"/>
                  <a:pt x="967867" y="0"/>
                  <a:pt x="1003935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0" y="304800"/>
            <a:ext cx="10134600" cy="90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000" b="1" spc="-150" dirty="0">
              <a:solidFill>
                <a:srgbClr val="FFC000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1371600" y="1815662"/>
            <a:ext cx="8991600" cy="3970318"/>
          </a:xfrm>
          <a:prstGeom prst="rect">
            <a:avLst/>
          </a:prstGeom>
        </p:spPr>
        <p:txBody>
          <a:bodyPr wrap="square" numCol="2" spcCol="457200">
            <a:spAutoFit/>
          </a:bodyPr>
          <a:lstStyle/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 collaboration across campus with deans and colleges to form a cohesive, system-wide programming strategy.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Define the outreach components of the innovation continuum at WVU and coordinate efforts tightly and effectively.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 coordinated community outreach events like hackathons and reverse pitching to seed State development and solve problems. 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ways to overcome location gaps between entrepreneurs and support structures with a focus on technology available to bridge mentors, funders and entrepreneurs to start-ups in WV.</a:t>
            </a:r>
          </a:p>
          <a:p>
            <a:pPr>
              <a:buClr>
                <a:srgbClr val="FFC000"/>
              </a:buClr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[T2O] Title 1">
            <a:extLst>
              <a:ext uri="{FF2B5EF4-FFF2-40B4-BE49-F238E27FC236}">
                <a16:creationId xmlns:a16="http://schemas.microsoft.com/office/drawing/2014/main" id="{0580DAAA-66B5-9942-B703-A0A6BEAB0FC9}"/>
              </a:ext>
            </a:extLst>
          </p:cNvPr>
          <p:cNvSpPr/>
          <p:nvPr/>
        </p:nvSpPr>
        <p:spPr>
          <a:xfrm>
            <a:off x="735549" y="830275"/>
            <a:ext cx="10982152" cy="485690"/>
          </a:xfrm>
          <a:custGeom>
            <a:avLst/>
            <a:gdLst/>
            <a:ahLst/>
            <a:cxnLst/>
            <a:rect l="l" t="t" r="r" b="b"/>
            <a:pathLst>
              <a:path w="10982152" h="485690">
                <a:moveTo>
                  <a:pt x="4207155" y="295094"/>
                </a:moveTo>
                <a:cubicBezTo>
                  <a:pt x="4197515" y="302543"/>
                  <a:pt x="4190286" y="310539"/>
                  <a:pt x="4185466" y="319083"/>
                </a:cubicBezTo>
                <a:cubicBezTo>
                  <a:pt x="4180646" y="327627"/>
                  <a:pt x="4178236" y="335404"/>
                  <a:pt x="4178237" y="342415"/>
                </a:cubicBezTo>
                <a:cubicBezTo>
                  <a:pt x="4178236" y="349863"/>
                  <a:pt x="4179660" y="356873"/>
                  <a:pt x="4182509" y="363446"/>
                </a:cubicBezTo>
                <a:cubicBezTo>
                  <a:pt x="4185357" y="370018"/>
                  <a:pt x="4189191" y="375714"/>
                  <a:pt x="4194011" y="380534"/>
                </a:cubicBezTo>
                <a:cubicBezTo>
                  <a:pt x="4198830" y="385353"/>
                  <a:pt x="4204197" y="389077"/>
                  <a:pt x="4210112" y="391706"/>
                </a:cubicBezTo>
                <a:cubicBezTo>
                  <a:pt x="4216027" y="394335"/>
                  <a:pt x="4222271" y="395650"/>
                  <a:pt x="4228843" y="395650"/>
                </a:cubicBezTo>
                <a:cubicBezTo>
                  <a:pt x="4235853" y="395650"/>
                  <a:pt x="4243193" y="394007"/>
                  <a:pt x="4250861" y="390721"/>
                </a:cubicBezTo>
                <a:cubicBezTo>
                  <a:pt x="4258528" y="387434"/>
                  <a:pt x="4264771" y="383820"/>
                  <a:pt x="4269591" y="379876"/>
                </a:cubicBezTo>
                <a:close/>
                <a:moveTo>
                  <a:pt x="7606285" y="105156"/>
                </a:moveTo>
                <a:lnTo>
                  <a:pt x="7572766" y="304295"/>
                </a:lnTo>
                <a:lnTo>
                  <a:pt x="7641117" y="304295"/>
                </a:lnTo>
                <a:lnTo>
                  <a:pt x="7607599" y="105156"/>
                </a:lnTo>
                <a:close/>
                <a:moveTo>
                  <a:pt x="6425185" y="105156"/>
                </a:moveTo>
                <a:lnTo>
                  <a:pt x="6391666" y="304295"/>
                </a:lnTo>
                <a:lnTo>
                  <a:pt x="6460017" y="304295"/>
                </a:lnTo>
                <a:lnTo>
                  <a:pt x="6426499" y="105156"/>
                </a:lnTo>
                <a:close/>
                <a:moveTo>
                  <a:pt x="1900809" y="105156"/>
                </a:moveTo>
                <a:lnTo>
                  <a:pt x="1867291" y="304295"/>
                </a:lnTo>
                <a:lnTo>
                  <a:pt x="1935642" y="304295"/>
                </a:lnTo>
                <a:lnTo>
                  <a:pt x="1902124" y="105156"/>
                </a:lnTo>
                <a:close/>
                <a:moveTo>
                  <a:pt x="5718020" y="97270"/>
                </a:moveTo>
                <a:lnTo>
                  <a:pt x="5718020" y="207683"/>
                </a:lnTo>
                <a:lnTo>
                  <a:pt x="5742337" y="207683"/>
                </a:lnTo>
                <a:cubicBezTo>
                  <a:pt x="5759863" y="207683"/>
                  <a:pt x="5772788" y="202535"/>
                  <a:pt x="5781113" y="192239"/>
                </a:cubicBezTo>
                <a:cubicBezTo>
                  <a:pt x="5789438" y="181942"/>
                  <a:pt x="5793600" y="168469"/>
                  <a:pt x="5793601" y="151819"/>
                </a:cubicBezTo>
                <a:cubicBezTo>
                  <a:pt x="5793600" y="132102"/>
                  <a:pt x="5789548" y="118082"/>
                  <a:pt x="5781442" y="109757"/>
                </a:cubicBezTo>
                <a:cubicBezTo>
                  <a:pt x="5773337" y="101432"/>
                  <a:pt x="5760082" y="97270"/>
                  <a:pt x="5741680" y="97270"/>
                </a:cubicBezTo>
                <a:close/>
                <a:moveTo>
                  <a:pt x="1507970" y="97270"/>
                </a:moveTo>
                <a:lnTo>
                  <a:pt x="1507970" y="207683"/>
                </a:lnTo>
                <a:lnTo>
                  <a:pt x="1532287" y="207683"/>
                </a:lnTo>
                <a:cubicBezTo>
                  <a:pt x="1549813" y="207683"/>
                  <a:pt x="1562738" y="202535"/>
                  <a:pt x="1571063" y="192239"/>
                </a:cubicBezTo>
                <a:cubicBezTo>
                  <a:pt x="1579388" y="181942"/>
                  <a:pt x="1583550" y="168469"/>
                  <a:pt x="1583550" y="151819"/>
                </a:cubicBezTo>
                <a:cubicBezTo>
                  <a:pt x="1583550" y="132102"/>
                  <a:pt x="1579498" y="118082"/>
                  <a:pt x="1571392" y="109757"/>
                </a:cubicBezTo>
                <a:cubicBezTo>
                  <a:pt x="1563286" y="101432"/>
                  <a:pt x="1550032" y="97270"/>
                  <a:pt x="1531630" y="97270"/>
                </a:cubicBezTo>
                <a:close/>
                <a:moveTo>
                  <a:pt x="460220" y="97270"/>
                </a:moveTo>
                <a:lnTo>
                  <a:pt x="460220" y="207683"/>
                </a:lnTo>
                <a:lnTo>
                  <a:pt x="484537" y="207683"/>
                </a:lnTo>
                <a:cubicBezTo>
                  <a:pt x="502063" y="207683"/>
                  <a:pt x="514988" y="202535"/>
                  <a:pt x="523313" y="192239"/>
                </a:cubicBezTo>
                <a:cubicBezTo>
                  <a:pt x="531638" y="181942"/>
                  <a:pt x="535800" y="168469"/>
                  <a:pt x="535800" y="151819"/>
                </a:cubicBezTo>
                <a:cubicBezTo>
                  <a:pt x="535800" y="132102"/>
                  <a:pt x="531748" y="118082"/>
                  <a:pt x="523642" y="109757"/>
                </a:cubicBezTo>
                <a:cubicBezTo>
                  <a:pt x="515536" y="101432"/>
                  <a:pt x="502282" y="97270"/>
                  <a:pt x="483880" y="97270"/>
                </a:cubicBezTo>
                <a:close/>
                <a:moveTo>
                  <a:pt x="122244" y="97270"/>
                </a:moveTo>
                <a:lnTo>
                  <a:pt x="122244" y="211627"/>
                </a:lnTo>
                <a:lnTo>
                  <a:pt x="145247" y="211627"/>
                </a:lnTo>
                <a:cubicBezTo>
                  <a:pt x="160582" y="211627"/>
                  <a:pt x="172303" y="207026"/>
                  <a:pt x="180408" y="197825"/>
                </a:cubicBezTo>
                <a:cubicBezTo>
                  <a:pt x="188514" y="188624"/>
                  <a:pt x="192567" y="174165"/>
                  <a:pt x="192567" y="154448"/>
                </a:cubicBezTo>
                <a:cubicBezTo>
                  <a:pt x="192567" y="116329"/>
                  <a:pt x="176794" y="97270"/>
                  <a:pt x="145247" y="97270"/>
                </a:cubicBezTo>
                <a:close/>
                <a:moveTo>
                  <a:pt x="8721366" y="82811"/>
                </a:moveTo>
                <a:cubicBezTo>
                  <a:pt x="8712164" y="82811"/>
                  <a:pt x="8704825" y="85220"/>
                  <a:pt x="8699349" y="90040"/>
                </a:cubicBezTo>
                <a:cubicBezTo>
                  <a:pt x="8693871" y="94860"/>
                  <a:pt x="8689709" y="103404"/>
                  <a:pt x="8686861" y="115672"/>
                </a:cubicBezTo>
                <a:cubicBezTo>
                  <a:pt x="8684013" y="127940"/>
                  <a:pt x="8682151" y="144480"/>
                  <a:pt x="8681275" y="165292"/>
                </a:cubicBezTo>
                <a:cubicBezTo>
                  <a:pt x="8680399" y="186105"/>
                  <a:pt x="8679961" y="212284"/>
                  <a:pt x="8679961" y="243831"/>
                </a:cubicBezTo>
                <a:cubicBezTo>
                  <a:pt x="8679961" y="275378"/>
                  <a:pt x="8680399" y="301557"/>
                  <a:pt x="8681275" y="322369"/>
                </a:cubicBezTo>
                <a:cubicBezTo>
                  <a:pt x="8682151" y="343181"/>
                  <a:pt x="8684013" y="359721"/>
                  <a:pt x="8686861" y="371990"/>
                </a:cubicBezTo>
                <a:cubicBezTo>
                  <a:pt x="8689709" y="384258"/>
                  <a:pt x="8693871" y="392802"/>
                  <a:pt x="8699349" y="397621"/>
                </a:cubicBezTo>
                <a:cubicBezTo>
                  <a:pt x="8704825" y="402441"/>
                  <a:pt x="8712164" y="404851"/>
                  <a:pt x="8721366" y="404851"/>
                </a:cubicBezTo>
                <a:cubicBezTo>
                  <a:pt x="8730567" y="404851"/>
                  <a:pt x="8737906" y="402441"/>
                  <a:pt x="8743383" y="397621"/>
                </a:cubicBezTo>
                <a:cubicBezTo>
                  <a:pt x="8748859" y="392802"/>
                  <a:pt x="8753022" y="384258"/>
                  <a:pt x="8755870" y="371990"/>
                </a:cubicBezTo>
                <a:cubicBezTo>
                  <a:pt x="8758718" y="359721"/>
                  <a:pt x="8760580" y="343181"/>
                  <a:pt x="8761457" y="322369"/>
                </a:cubicBezTo>
                <a:cubicBezTo>
                  <a:pt x="8762333" y="301557"/>
                  <a:pt x="8762771" y="275378"/>
                  <a:pt x="8762771" y="243831"/>
                </a:cubicBezTo>
                <a:cubicBezTo>
                  <a:pt x="8762771" y="212284"/>
                  <a:pt x="8762333" y="186105"/>
                  <a:pt x="8761457" y="165292"/>
                </a:cubicBezTo>
                <a:cubicBezTo>
                  <a:pt x="8760580" y="144480"/>
                  <a:pt x="8758718" y="127940"/>
                  <a:pt x="8755870" y="115672"/>
                </a:cubicBezTo>
                <a:cubicBezTo>
                  <a:pt x="8753022" y="103404"/>
                  <a:pt x="8748859" y="94860"/>
                  <a:pt x="8743383" y="90040"/>
                </a:cubicBezTo>
                <a:cubicBezTo>
                  <a:pt x="8737906" y="85220"/>
                  <a:pt x="8730567" y="82811"/>
                  <a:pt x="8721366" y="82811"/>
                </a:cubicBezTo>
                <a:close/>
                <a:moveTo>
                  <a:pt x="4778016" y="82811"/>
                </a:moveTo>
                <a:cubicBezTo>
                  <a:pt x="4768815" y="82811"/>
                  <a:pt x="4761477" y="85220"/>
                  <a:pt x="4755999" y="90040"/>
                </a:cubicBezTo>
                <a:cubicBezTo>
                  <a:pt x="4750523" y="94860"/>
                  <a:pt x="4746360" y="103404"/>
                  <a:pt x="4743512" y="115672"/>
                </a:cubicBezTo>
                <a:cubicBezTo>
                  <a:pt x="4740664" y="127940"/>
                  <a:pt x="4738802" y="144480"/>
                  <a:pt x="4737926" y="165292"/>
                </a:cubicBezTo>
                <a:cubicBezTo>
                  <a:pt x="4737050" y="186105"/>
                  <a:pt x="4736611" y="212284"/>
                  <a:pt x="4736611" y="243831"/>
                </a:cubicBezTo>
                <a:cubicBezTo>
                  <a:pt x="4736611" y="275378"/>
                  <a:pt x="4737050" y="301557"/>
                  <a:pt x="4737926" y="322369"/>
                </a:cubicBezTo>
                <a:cubicBezTo>
                  <a:pt x="4738802" y="343181"/>
                  <a:pt x="4740664" y="359721"/>
                  <a:pt x="4743512" y="371990"/>
                </a:cubicBezTo>
                <a:cubicBezTo>
                  <a:pt x="4746360" y="384258"/>
                  <a:pt x="4750523" y="392802"/>
                  <a:pt x="4755999" y="397621"/>
                </a:cubicBezTo>
                <a:cubicBezTo>
                  <a:pt x="4761477" y="402441"/>
                  <a:pt x="4768815" y="404851"/>
                  <a:pt x="4778016" y="404851"/>
                </a:cubicBezTo>
                <a:cubicBezTo>
                  <a:pt x="4787218" y="404851"/>
                  <a:pt x="4794557" y="402441"/>
                  <a:pt x="4800033" y="397621"/>
                </a:cubicBezTo>
                <a:cubicBezTo>
                  <a:pt x="4805510" y="392802"/>
                  <a:pt x="4809673" y="384258"/>
                  <a:pt x="4812521" y="371990"/>
                </a:cubicBezTo>
                <a:cubicBezTo>
                  <a:pt x="4815369" y="359721"/>
                  <a:pt x="4817231" y="343181"/>
                  <a:pt x="4818108" y="322369"/>
                </a:cubicBezTo>
                <a:cubicBezTo>
                  <a:pt x="4818984" y="301557"/>
                  <a:pt x="4819422" y="275378"/>
                  <a:pt x="4819422" y="243831"/>
                </a:cubicBezTo>
                <a:cubicBezTo>
                  <a:pt x="4819422" y="212284"/>
                  <a:pt x="4818984" y="186105"/>
                  <a:pt x="4818108" y="165292"/>
                </a:cubicBezTo>
                <a:cubicBezTo>
                  <a:pt x="4817231" y="144480"/>
                  <a:pt x="4815369" y="127940"/>
                  <a:pt x="4812521" y="115672"/>
                </a:cubicBezTo>
                <a:cubicBezTo>
                  <a:pt x="4809673" y="103404"/>
                  <a:pt x="4805510" y="94860"/>
                  <a:pt x="4800033" y="90040"/>
                </a:cubicBezTo>
                <a:cubicBezTo>
                  <a:pt x="4794557" y="85220"/>
                  <a:pt x="4787218" y="82811"/>
                  <a:pt x="4778016" y="82811"/>
                </a:cubicBezTo>
                <a:close/>
                <a:moveTo>
                  <a:pt x="853716" y="82811"/>
                </a:moveTo>
                <a:cubicBezTo>
                  <a:pt x="844515" y="82811"/>
                  <a:pt x="837176" y="85220"/>
                  <a:pt x="831699" y="90040"/>
                </a:cubicBezTo>
                <a:cubicBezTo>
                  <a:pt x="826223" y="94860"/>
                  <a:pt x="822060" y="103404"/>
                  <a:pt x="819212" y="115672"/>
                </a:cubicBezTo>
                <a:cubicBezTo>
                  <a:pt x="816364" y="127940"/>
                  <a:pt x="814502" y="144480"/>
                  <a:pt x="813626" y="165292"/>
                </a:cubicBezTo>
                <a:cubicBezTo>
                  <a:pt x="812749" y="186105"/>
                  <a:pt x="812311" y="212284"/>
                  <a:pt x="812311" y="243831"/>
                </a:cubicBezTo>
                <a:cubicBezTo>
                  <a:pt x="812311" y="275378"/>
                  <a:pt x="812749" y="301557"/>
                  <a:pt x="813626" y="322369"/>
                </a:cubicBezTo>
                <a:cubicBezTo>
                  <a:pt x="814502" y="343181"/>
                  <a:pt x="816364" y="359721"/>
                  <a:pt x="819212" y="371990"/>
                </a:cubicBezTo>
                <a:cubicBezTo>
                  <a:pt x="822060" y="384258"/>
                  <a:pt x="826223" y="392802"/>
                  <a:pt x="831699" y="397621"/>
                </a:cubicBezTo>
                <a:cubicBezTo>
                  <a:pt x="837176" y="402441"/>
                  <a:pt x="844515" y="404851"/>
                  <a:pt x="853716" y="404851"/>
                </a:cubicBezTo>
                <a:cubicBezTo>
                  <a:pt x="862918" y="404851"/>
                  <a:pt x="870257" y="402441"/>
                  <a:pt x="875733" y="397621"/>
                </a:cubicBezTo>
                <a:cubicBezTo>
                  <a:pt x="881210" y="392802"/>
                  <a:pt x="885373" y="384258"/>
                  <a:pt x="888221" y="371990"/>
                </a:cubicBezTo>
                <a:cubicBezTo>
                  <a:pt x="891069" y="359721"/>
                  <a:pt x="892931" y="343181"/>
                  <a:pt x="893807" y="322369"/>
                </a:cubicBezTo>
                <a:cubicBezTo>
                  <a:pt x="894684" y="301557"/>
                  <a:pt x="895122" y="275378"/>
                  <a:pt x="895122" y="243831"/>
                </a:cubicBezTo>
                <a:cubicBezTo>
                  <a:pt x="895122" y="212284"/>
                  <a:pt x="894684" y="186105"/>
                  <a:pt x="893807" y="165292"/>
                </a:cubicBezTo>
                <a:cubicBezTo>
                  <a:pt x="892931" y="144480"/>
                  <a:pt x="891069" y="127940"/>
                  <a:pt x="888221" y="115672"/>
                </a:cubicBezTo>
                <a:cubicBezTo>
                  <a:pt x="885373" y="103404"/>
                  <a:pt x="881210" y="94860"/>
                  <a:pt x="875733" y="90040"/>
                </a:cubicBezTo>
                <a:cubicBezTo>
                  <a:pt x="870257" y="85220"/>
                  <a:pt x="862918" y="82811"/>
                  <a:pt x="853716" y="82811"/>
                </a:cubicBezTo>
                <a:close/>
                <a:moveTo>
                  <a:pt x="4240673" y="72295"/>
                </a:moveTo>
                <a:cubicBezTo>
                  <a:pt x="4230596" y="72295"/>
                  <a:pt x="4222270" y="75362"/>
                  <a:pt x="4215699" y="81496"/>
                </a:cubicBezTo>
                <a:cubicBezTo>
                  <a:pt x="4209126" y="87630"/>
                  <a:pt x="4205840" y="95517"/>
                  <a:pt x="4205840" y="105156"/>
                </a:cubicBezTo>
                <a:cubicBezTo>
                  <a:pt x="4205840" y="112167"/>
                  <a:pt x="4208249" y="120053"/>
                  <a:pt x="4213070" y="128816"/>
                </a:cubicBezTo>
                <a:cubicBezTo>
                  <a:pt x="4217889" y="137579"/>
                  <a:pt x="4225776" y="148971"/>
                  <a:pt x="4236730" y="162992"/>
                </a:cubicBezTo>
                <a:cubicBezTo>
                  <a:pt x="4251189" y="149848"/>
                  <a:pt x="4261266" y="138675"/>
                  <a:pt x="4266962" y="129474"/>
                </a:cubicBezTo>
                <a:cubicBezTo>
                  <a:pt x="4272658" y="120272"/>
                  <a:pt x="4275506" y="112167"/>
                  <a:pt x="4275506" y="105156"/>
                </a:cubicBezTo>
                <a:cubicBezTo>
                  <a:pt x="4275506" y="95517"/>
                  <a:pt x="4272220" y="87630"/>
                  <a:pt x="4265648" y="81496"/>
                </a:cubicBezTo>
                <a:cubicBezTo>
                  <a:pt x="4259075" y="75362"/>
                  <a:pt x="4250750" y="72295"/>
                  <a:pt x="4240673" y="72295"/>
                </a:cubicBezTo>
                <a:close/>
                <a:moveTo>
                  <a:pt x="10191749" y="9201"/>
                </a:moveTo>
                <a:lnTo>
                  <a:pt x="10366571" y="9201"/>
                </a:lnTo>
                <a:lnTo>
                  <a:pt x="10415862" y="287208"/>
                </a:lnTo>
                <a:lnTo>
                  <a:pt x="10417177" y="287208"/>
                </a:lnTo>
                <a:lnTo>
                  <a:pt x="10466468" y="9201"/>
                </a:lnTo>
                <a:lnTo>
                  <a:pt x="10641290" y="9201"/>
                </a:lnTo>
                <a:lnTo>
                  <a:pt x="10641290" y="478460"/>
                </a:lnTo>
                <a:lnTo>
                  <a:pt x="10526933" y="478460"/>
                </a:lnTo>
                <a:lnTo>
                  <a:pt x="10526933" y="128816"/>
                </a:lnTo>
                <a:lnTo>
                  <a:pt x="10525619" y="128816"/>
                </a:lnTo>
                <a:lnTo>
                  <a:pt x="10460554" y="478460"/>
                </a:lnTo>
                <a:lnTo>
                  <a:pt x="10372486" y="478460"/>
                </a:lnTo>
                <a:lnTo>
                  <a:pt x="10307420" y="128816"/>
                </a:lnTo>
                <a:lnTo>
                  <a:pt x="10306106" y="128816"/>
                </a:lnTo>
                <a:lnTo>
                  <a:pt x="10306106" y="478460"/>
                </a:lnTo>
                <a:lnTo>
                  <a:pt x="10191749" y="478460"/>
                </a:lnTo>
                <a:close/>
                <a:moveTo>
                  <a:pt x="9882025" y="9201"/>
                </a:moveTo>
                <a:lnTo>
                  <a:pt x="10160031" y="9201"/>
                </a:lnTo>
                <a:lnTo>
                  <a:pt x="10160031" y="109100"/>
                </a:lnTo>
                <a:lnTo>
                  <a:pt x="10004269" y="109100"/>
                </a:lnTo>
                <a:lnTo>
                  <a:pt x="10004269" y="189281"/>
                </a:lnTo>
                <a:lnTo>
                  <a:pt x="10150173" y="189281"/>
                </a:lnTo>
                <a:lnTo>
                  <a:pt x="10150173" y="285236"/>
                </a:lnTo>
                <a:lnTo>
                  <a:pt x="10004269" y="285236"/>
                </a:lnTo>
                <a:lnTo>
                  <a:pt x="10004269" y="378562"/>
                </a:lnTo>
                <a:lnTo>
                  <a:pt x="10165946" y="378562"/>
                </a:lnTo>
                <a:lnTo>
                  <a:pt x="10165946" y="478460"/>
                </a:lnTo>
                <a:lnTo>
                  <a:pt x="9882025" y="478460"/>
                </a:lnTo>
                <a:close/>
                <a:moveTo>
                  <a:pt x="9567357" y="9201"/>
                </a:moveTo>
                <a:lnTo>
                  <a:pt x="9872309" y="9201"/>
                </a:lnTo>
                <a:lnTo>
                  <a:pt x="9872309" y="113043"/>
                </a:lnTo>
                <a:lnTo>
                  <a:pt x="9780297" y="113043"/>
                </a:lnTo>
                <a:lnTo>
                  <a:pt x="9780297" y="478460"/>
                </a:lnTo>
                <a:lnTo>
                  <a:pt x="9658054" y="478460"/>
                </a:lnTo>
                <a:lnTo>
                  <a:pt x="9658054" y="113043"/>
                </a:lnTo>
                <a:lnTo>
                  <a:pt x="9567357" y="113043"/>
                </a:lnTo>
                <a:close/>
                <a:moveTo>
                  <a:pt x="9439275" y="9201"/>
                </a:moveTo>
                <a:lnTo>
                  <a:pt x="9561519" y="9201"/>
                </a:lnTo>
                <a:lnTo>
                  <a:pt x="9561519" y="478460"/>
                </a:lnTo>
                <a:lnTo>
                  <a:pt x="9439275" y="478460"/>
                </a:lnTo>
                <a:close/>
                <a:moveTo>
                  <a:pt x="8910475" y="9201"/>
                </a:moveTo>
                <a:lnTo>
                  <a:pt x="9047178" y="9201"/>
                </a:lnTo>
                <a:lnTo>
                  <a:pt x="9126045" y="298380"/>
                </a:lnTo>
                <a:lnTo>
                  <a:pt x="9127359" y="298380"/>
                </a:lnTo>
                <a:lnTo>
                  <a:pt x="9127359" y="9201"/>
                </a:lnTo>
                <a:lnTo>
                  <a:pt x="9241716" y="9201"/>
                </a:lnTo>
                <a:lnTo>
                  <a:pt x="9241716" y="478460"/>
                </a:lnTo>
                <a:lnTo>
                  <a:pt x="9107643" y="478460"/>
                </a:lnTo>
                <a:lnTo>
                  <a:pt x="9026147" y="188624"/>
                </a:lnTo>
                <a:lnTo>
                  <a:pt x="9024833" y="188624"/>
                </a:lnTo>
                <a:lnTo>
                  <a:pt x="9024833" y="478460"/>
                </a:lnTo>
                <a:lnTo>
                  <a:pt x="8910475" y="478460"/>
                </a:lnTo>
                <a:close/>
                <a:moveTo>
                  <a:pt x="8410575" y="9201"/>
                </a:moveTo>
                <a:lnTo>
                  <a:pt x="8532818" y="9201"/>
                </a:lnTo>
                <a:lnTo>
                  <a:pt x="8532818" y="478460"/>
                </a:lnTo>
                <a:lnTo>
                  <a:pt x="8410575" y="478460"/>
                </a:lnTo>
                <a:close/>
                <a:moveTo>
                  <a:pt x="8100507" y="9201"/>
                </a:moveTo>
                <a:lnTo>
                  <a:pt x="8405460" y="9201"/>
                </a:lnTo>
                <a:lnTo>
                  <a:pt x="8405460" y="113043"/>
                </a:lnTo>
                <a:lnTo>
                  <a:pt x="8313449" y="113043"/>
                </a:lnTo>
                <a:lnTo>
                  <a:pt x="8313449" y="478460"/>
                </a:lnTo>
                <a:lnTo>
                  <a:pt x="8191205" y="478460"/>
                </a:lnTo>
                <a:lnTo>
                  <a:pt x="8191205" y="113043"/>
                </a:lnTo>
                <a:lnTo>
                  <a:pt x="8100507" y="113043"/>
                </a:lnTo>
                <a:close/>
                <a:moveTo>
                  <a:pt x="7530046" y="9201"/>
                </a:moveTo>
                <a:lnTo>
                  <a:pt x="7683837" y="9201"/>
                </a:lnTo>
                <a:lnTo>
                  <a:pt x="7798194" y="478460"/>
                </a:lnTo>
                <a:lnTo>
                  <a:pt x="7668063" y="478460"/>
                </a:lnTo>
                <a:lnTo>
                  <a:pt x="7655576" y="396307"/>
                </a:lnTo>
                <a:lnTo>
                  <a:pt x="7558307" y="396307"/>
                </a:lnTo>
                <a:lnTo>
                  <a:pt x="7545820" y="478460"/>
                </a:lnTo>
                <a:lnTo>
                  <a:pt x="7417661" y="478460"/>
                </a:lnTo>
                <a:close/>
                <a:moveTo>
                  <a:pt x="6948326" y="9201"/>
                </a:moveTo>
                <a:lnTo>
                  <a:pt x="7070570" y="9201"/>
                </a:lnTo>
                <a:lnTo>
                  <a:pt x="7070570" y="181394"/>
                </a:lnTo>
                <a:lnTo>
                  <a:pt x="7145493" y="181394"/>
                </a:lnTo>
                <a:lnTo>
                  <a:pt x="7145493" y="9201"/>
                </a:lnTo>
                <a:lnTo>
                  <a:pt x="7267737" y="9201"/>
                </a:lnTo>
                <a:lnTo>
                  <a:pt x="7267737" y="478460"/>
                </a:lnTo>
                <a:lnTo>
                  <a:pt x="7145493" y="478460"/>
                </a:lnTo>
                <a:lnTo>
                  <a:pt x="7145493" y="285236"/>
                </a:lnTo>
                <a:lnTo>
                  <a:pt x="7070570" y="285236"/>
                </a:lnTo>
                <a:lnTo>
                  <a:pt x="7070570" y="478460"/>
                </a:lnTo>
                <a:lnTo>
                  <a:pt x="6948326" y="478460"/>
                </a:lnTo>
                <a:close/>
                <a:moveTo>
                  <a:pt x="6348946" y="9201"/>
                </a:moveTo>
                <a:lnTo>
                  <a:pt x="6502737" y="9201"/>
                </a:lnTo>
                <a:lnTo>
                  <a:pt x="6617094" y="478460"/>
                </a:lnTo>
                <a:lnTo>
                  <a:pt x="6486963" y="478460"/>
                </a:lnTo>
                <a:lnTo>
                  <a:pt x="6474476" y="396307"/>
                </a:lnTo>
                <a:lnTo>
                  <a:pt x="6377207" y="396307"/>
                </a:lnTo>
                <a:lnTo>
                  <a:pt x="6364720" y="478460"/>
                </a:lnTo>
                <a:lnTo>
                  <a:pt x="6241647" y="478460"/>
                </a:lnTo>
                <a:lnTo>
                  <a:pt x="6241647" y="457220"/>
                </a:lnTo>
                <a:close/>
                <a:moveTo>
                  <a:pt x="5957726" y="9201"/>
                </a:moveTo>
                <a:lnTo>
                  <a:pt x="6235732" y="9201"/>
                </a:lnTo>
                <a:lnTo>
                  <a:pt x="6235732" y="109100"/>
                </a:lnTo>
                <a:lnTo>
                  <a:pt x="6079970" y="109100"/>
                </a:lnTo>
                <a:lnTo>
                  <a:pt x="6079970" y="189281"/>
                </a:lnTo>
                <a:lnTo>
                  <a:pt x="6225874" y="189281"/>
                </a:lnTo>
                <a:lnTo>
                  <a:pt x="6225874" y="285236"/>
                </a:lnTo>
                <a:lnTo>
                  <a:pt x="6079970" y="285236"/>
                </a:lnTo>
                <a:lnTo>
                  <a:pt x="6079970" y="378562"/>
                </a:lnTo>
                <a:lnTo>
                  <a:pt x="6241647" y="378562"/>
                </a:lnTo>
                <a:lnTo>
                  <a:pt x="6241647" y="457220"/>
                </a:lnTo>
                <a:lnTo>
                  <a:pt x="6236561" y="478460"/>
                </a:lnTo>
                <a:lnTo>
                  <a:pt x="5957726" y="478460"/>
                </a:lnTo>
                <a:close/>
                <a:moveTo>
                  <a:pt x="5595776" y="9201"/>
                </a:moveTo>
                <a:lnTo>
                  <a:pt x="5787029" y="9201"/>
                </a:lnTo>
                <a:cubicBezTo>
                  <a:pt x="5810251" y="9201"/>
                  <a:pt x="5830077" y="12268"/>
                  <a:pt x="5846508" y="18403"/>
                </a:cubicBezTo>
                <a:cubicBezTo>
                  <a:pt x="5862938" y="24537"/>
                  <a:pt x="5876301" y="33190"/>
                  <a:pt x="5886598" y="44363"/>
                </a:cubicBezTo>
                <a:cubicBezTo>
                  <a:pt x="5896894" y="55536"/>
                  <a:pt x="5904342" y="68790"/>
                  <a:pt x="5908944" y="84125"/>
                </a:cubicBezTo>
                <a:cubicBezTo>
                  <a:pt x="5913544" y="99460"/>
                  <a:pt x="5915844" y="116110"/>
                  <a:pt x="5915845" y="134074"/>
                </a:cubicBezTo>
                <a:cubicBezTo>
                  <a:pt x="5915844" y="165621"/>
                  <a:pt x="5909491" y="191034"/>
                  <a:pt x="5896785" y="210312"/>
                </a:cubicBezTo>
                <a:cubicBezTo>
                  <a:pt x="5884079" y="229591"/>
                  <a:pt x="5863705" y="241421"/>
                  <a:pt x="5835663" y="245802"/>
                </a:cubicBezTo>
                <a:lnTo>
                  <a:pt x="5835663" y="247117"/>
                </a:lnTo>
                <a:cubicBezTo>
                  <a:pt x="5865019" y="249746"/>
                  <a:pt x="5885174" y="260042"/>
                  <a:pt x="5896128" y="278006"/>
                </a:cubicBezTo>
                <a:cubicBezTo>
                  <a:pt x="5907082" y="295971"/>
                  <a:pt x="5912558" y="320726"/>
                  <a:pt x="5912558" y="352273"/>
                </a:cubicBezTo>
                <a:lnTo>
                  <a:pt x="5912558" y="392364"/>
                </a:lnTo>
                <a:cubicBezTo>
                  <a:pt x="5912558" y="398498"/>
                  <a:pt x="5912558" y="404851"/>
                  <a:pt x="5912558" y="411423"/>
                </a:cubicBezTo>
                <a:cubicBezTo>
                  <a:pt x="5912558" y="417995"/>
                  <a:pt x="5912777" y="424239"/>
                  <a:pt x="5913216" y="430154"/>
                </a:cubicBezTo>
                <a:cubicBezTo>
                  <a:pt x="5913654" y="436069"/>
                  <a:pt x="5914310" y="441436"/>
                  <a:pt x="5915187" y="446256"/>
                </a:cubicBezTo>
                <a:cubicBezTo>
                  <a:pt x="5916063" y="451076"/>
                  <a:pt x="5917159" y="454800"/>
                  <a:pt x="5918474" y="457429"/>
                </a:cubicBezTo>
                <a:cubicBezTo>
                  <a:pt x="5920226" y="460058"/>
                  <a:pt x="5921979" y="462577"/>
                  <a:pt x="5923731" y="464987"/>
                </a:cubicBezTo>
                <a:cubicBezTo>
                  <a:pt x="5925484" y="467397"/>
                  <a:pt x="5928332" y="469697"/>
                  <a:pt x="5932275" y="471888"/>
                </a:cubicBezTo>
                <a:lnTo>
                  <a:pt x="5932275" y="478460"/>
                </a:lnTo>
                <a:lnTo>
                  <a:pt x="5802145" y="478460"/>
                </a:lnTo>
                <a:cubicBezTo>
                  <a:pt x="5799077" y="472326"/>
                  <a:pt x="5796777" y="465097"/>
                  <a:pt x="5795244" y="456772"/>
                </a:cubicBezTo>
                <a:cubicBezTo>
                  <a:pt x="5793710" y="448447"/>
                  <a:pt x="5792615" y="440122"/>
                  <a:pt x="5791957" y="431797"/>
                </a:cubicBezTo>
                <a:cubicBezTo>
                  <a:pt x="5791301" y="423472"/>
                  <a:pt x="5790862" y="415476"/>
                  <a:pt x="5790643" y="407808"/>
                </a:cubicBezTo>
                <a:cubicBezTo>
                  <a:pt x="5790424" y="400141"/>
                  <a:pt x="5790315" y="393897"/>
                  <a:pt x="5790315" y="389077"/>
                </a:cubicBezTo>
                <a:lnTo>
                  <a:pt x="5790315" y="357531"/>
                </a:lnTo>
                <a:cubicBezTo>
                  <a:pt x="5790315" y="344386"/>
                  <a:pt x="5789658" y="333432"/>
                  <a:pt x="5788343" y="324669"/>
                </a:cubicBezTo>
                <a:cubicBezTo>
                  <a:pt x="5787029" y="315906"/>
                  <a:pt x="5784728" y="309006"/>
                  <a:pt x="5781442" y="303967"/>
                </a:cubicBezTo>
                <a:cubicBezTo>
                  <a:pt x="5778156" y="298928"/>
                  <a:pt x="5773994" y="295423"/>
                  <a:pt x="5768955" y="293451"/>
                </a:cubicBezTo>
                <a:cubicBezTo>
                  <a:pt x="5763916" y="291480"/>
                  <a:pt x="5757672" y="290494"/>
                  <a:pt x="5750224" y="290494"/>
                </a:cubicBezTo>
                <a:lnTo>
                  <a:pt x="5718020" y="290494"/>
                </a:lnTo>
                <a:lnTo>
                  <a:pt x="5718020" y="478460"/>
                </a:lnTo>
                <a:lnTo>
                  <a:pt x="5595776" y="478460"/>
                </a:lnTo>
                <a:close/>
                <a:moveTo>
                  <a:pt x="5281108" y="9201"/>
                </a:moveTo>
                <a:lnTo>
                  <a:pt x="5586061" y="9201"/>
                </a:lnTo>
                <a:lnTo>
                  <a:pt x="5586061" y="113043"/>
                </a:lnTo>
                <a:lnTo>
                  <a:pt x="5494049" y="113043"/>
                </a:lnTo>
                <a:lnTo>
                  <a:pt x="5494049" y="478460"/>
                </a:lnTo>
                <a:lnTo>
                  <a:pt x="5371805" y="478460"/>
                </a:lnTo>
                <a:lnTo>
                  <a:pt x="5371805" y="113043"/>
                </a:lnTo>
                <a:lnTo>
                  <a:pt x="5281108" y="113043"/>
                </a:lnTo>
                <a:close/>
                <a:moveTo>
                  <a:pt x="4961868" y="9201"/>
                </a:moveTo>
                <a:lnTo>
                  <a:pt x="5084112" y="9201"/>
                </a:lnTo>
                <a:lnTo>
                  <a:pt x="5084112" y="347672"/>
                </a:lnTo>
                <a:cubicBezTo>
                  <a:pt x="5084112" y="370456"/>
                  <a:pt x="5087398" y="385682"/>
                  <a:pt x="5093970" y="393349"/>
                </a:cubicBezTo>
                <a:cubicBezTo>
                  <a:pt x="5100542" y="401017"/>
                  <a:pt x="5109525" y="404851"/>
                  <a:pt x="5120916" y="404851"/>
                </a:cubicBezTo>
                <a:cubicBezTo>
                  <a:pt x="5132308" y="404851"/>
                  <a:pt x="5141290" y="401017"/>
                  <a:pt x="5147863" y="393349"/>
                </a:cubicBezTo>
                <a:cubicBezTo>
                  <a:pt x="5154435" y="385682"/>
                  <a:pt x="5157721" y="370456"/>
                  <a:pt x="5157721" y="347672"/>
                </a:cubicBezTo>
                <a:lnTo>
                  <a:pt x="5157721" y="9201"/>
                </a:lnTo>
                <a:lnTo>
                  <a:pt x="5279965" y="9201"/>
                </a:lnTo>
                <a:lnTo>
                  <a:pt x="5279965" y="316783"/>
                </a:lnTo>
                <a:cubicBezTo>
                  <a:pt x="5279965" y="349644"/>
                  <a:pt x="5276460" y="377028"/>
                  <a:pt x="5269449" y="398936"/>
                </a:cubicBezTo>
                <a:cubicBezTo>
                  <a:pt x="5262439" y="420843"/>
                  <a:pt x="5252252" y="438369"/>
                  <a:pt x="5238888" y="451514"/>
                </a:cubicBezTo>
                <a:cubicBezTo>
                  <a:pt x="5225525" y="464658"/>
                  <a:pt x="5208984" y="473640"/>
                  <a:pt x="5189268" y="478460"/>
                </a:cubicBezTo>
                <a:cubicBezTo>
                  <a:pt x="5169551" y="483280"/>
                  <a:pt x="5146767" y="485690"/>
                  <a:pt x="5120916" y="485690"/>
                </a:cubicBezTo>
                <a:cubicBezTo>
                  <a:pt x="5095503" y="485690"/>
                  <a:pt x="5072829" y="483280"/>
                  <a:pt x="5052894" y="478460"/>
                </a:cubicBezTo>
                <a:cubicBezTo>
                  <a:pt x="5032958" y="473640"/>
                  <a:pt x="5016308" y="464658"/>
                  <a:pt x="5002945" y="451514"/>
                </a:cubicBezTo>
                <a:cubicBezTo>
                  <a:pt x="4989581" y="438369"/>
                  <a:pt x="4979394" y="420843"/>
                  <a:pt x="4972384" y="398936"/>
                </a:cubicBezTo>
                <a:cubicBezTo>
                  <a:pt x="4965373" y="377028"/>
                  <a:pt x="4961868" y="349644"/>
                  <a:pt x="4961868" y="316783"/>
                </a:cubicBezTo>
                <a:close/>
                <a:moveTo>
                  <a:pt x="3195476" y="9201"/>
                </a:moveTo>
                <a:lnTo>
                  <a:pt x="3332179" y="9201"/>
                </a:lnTo>
                <a:lnTo>
                  <a:pt x="3411046" y="298380"/>
                </a:lnTo>
                <a:lnTo>
                  <a:pt x="3412360" y="298380"/>
                </a:lnTo>
                <a:lnTo>
                  <a:pt x="3412360" y="9201"/>
                </a:lnTo>
                <a:lnTo>
                  <a:pt x="3526717" y="9201"/>
                </a:lnTo>
                <a:lnTo>
                  <a:pt x="3526717" y="478460"/>
                </a:lnTo>
                <a:lnTo>
                  <a:pt x="3392644" y="478460"/>
                </a:lnTo>
                <a:lnTo>
                  <a:pt x="3311148" y="188624"/>
                </a:lnTo>
                <a:lnTo>
                  <a:pt x="3309834" y="188624"/>
                </a:lnTo>
                <a:lnTo>
                  <a:pt x="3309834" y="478460"/>
                </a:lnTo>
                <a:lnTo>
                  <a:pt x="3195476" y="478460"/>
                </a:lnTo>
                <a:close/>
                <a:moveTo>
                  <a:pt x="3038475" y="9201"/>
                </a:moveTo>
                <a:lnTo>
                  <a:pt x="3160719" y="9201"/>
                </a:lnTo>
                <a:lnTo>
                  <a:pt x="3160719" y="478460"/>
                </a:lnTo>
                <a:lnTo>
                  <a:pt x="3038475" y="478460"/>
                </a:lnTo>
                <a:close/>
                <a:moveTo>
                  <a:pt x="2562225" y="9201"/>
                </a:moveTo>
                <a:lnTo>
                  <a:pt x="2737047" y="9201"/>
                </a:lnTo>
                <a:lnTo>
                  <a:pt x="2786339" y="287208"/>
                </a:lnTo>
                <a:lnTo>
                  <a:pt x="2787653" y="287208"/>
                </a:lnTo>
                <a:lnTo>
                  <a:pt x="2836946" y="9201"/>
                </a:lnTo>
                <a:lnTo>
                  <a:pt x="3011767" y="9201"/>
                </a:lnTo>
                <a:lnTo>
                  <a:pt x="3011767" y="478460"/>
                </a:lnTo>
                <a:lnTo>
                  <a:pt x="2897410" y="478460"/>
                </a:lnTo>
                <a:lnTo>
                  <a:pt x="2897410" y="128816"/>
                </a:lnTo>
                <a:lnTo>
                  <a:pt x="2896095" y="128816"/>
                </a:lnTo>
                <a:lnTo>
                  <a:pt x="2831030" y="478460"/>
                </a:lnTo>
                <a:lnTo>
                  <a:pt x="2742962" y="478460"/>
                </a:lnTo>
                <a:lnTo>
                  <a:pt x="2677897" y="128816"/>
                </a:lnTo>
                <a:lnTo>
                  <a:pt x="2676583" y="128816"/>
                </a:lnTo>
                <a:lnTo>
                  <a:pt x="2676583" y="478460"/>
                </a:lnTo>
                <a:lnTo>
                  <a:pt x="2562225" y="478460"/>
                </a:lnTo>
                <a:close/>
                <a:moveTo>
                  <a:pt x="2085975" y="9201"/>
                </a:moveTo>
                <a:lnTo>
                  <a:pt x="2260797" y="9201"/>
                </a:lnTo>
                <a:lnTo>
                  <a:pt x="2310089" y="287208"/>
                </a:lnTo>
                <a:lnTo>
                  <a:pt x="2311403" y="287208"/>
                </a:lnTo>
                <a:lnTo>
                  <a:pt x="2360696" y="9201"/>
                </a:lnTo>
                <a:lnTo>
                  <a:pt x="2535517" y="9201"/>
                </a:lnTo>
                <a:lnTo>
                  <a:pt x="2535517" y="478460"/>
                </a:lnTo>
                <a:lnTo>
                  <a:pt x="2421160" y="478460"/>
                </a:lnTo>
                <a:lnTo>
                  <a:pt x="2421160" y="128816"/>
                </a:lnTo>
                <a:lnTo>
                  <a:pt x="2419846" y="128816"/>
                </a:lnTo>
                <a:lnTo>
                  <a:pt x="2354780" y="478460"/>
                </a:lnTo>
                <a:lnTo>
                  <a:pt x="2266712" y="478460"/>
                </a:lnTo>
                <a:lnTo>
                  <a:pt x="2201647" y="128816"/>
                </a:lnTo>
                <a:lnTo>
                  <a:pt x="2200332" y="128816"/>
                </a:lnTo>
                <a:lnTo>
                  <a:pt x="2200332" y="478460"/>
                </a:lnTo>
                <a:lnTo>
                  <a:pt x="2092719" y="478460"/>
                </a:lnTo>
                <a:lnTo>
                  <a:pt x="2085975" y="450788"/>
                </a:lnTo>
                <a:close/>
                <a:moveTo>
                  <a:pt x="1824571" y="9201"/>
                </a:moveTo>
                <a:lnTo>
                  <a:pt x="1978361" y="9201"/>
                </a:lnTo>
                <a:lnTo>
                  <a:pt x="2085975" y="450788"/>
                </a:lnTo>
                <a:lnTo>
                  <a:pt x="2085975" y="478460"/>
                </a:lnTo>
                <a:lnTo>
                  <a:pt x="1962588" y="478460"/>
                </a:lnTo>
                <a:lnTo>
                  <a:pt x="1950101" y="396307"/>
                </a:lnTo>
                <a:lnTo>
                  <a:pt x="1852832" y="396307"/>
                </a:lnTo>
                <a:lnTo>
                  <a:pt x="1840344" y="478460"/>
                </a:lnTo>
                <a:lnTo>
                  <a:pt x="1722225" y="478460"/>
                </a:lnTo>
                <a:lnTo>
                  <a:pt x="1722225" y="471888"/>
                </a:lnTo>
                <a:lnTo>
                  <a:pt x="1715132" y="466159"/>
                </a:lnTo>
                <a:close/>
                <a:moveTo>
                  <a:pt x="1385726" y="9201"/>
                </a:moveTo>
                <a:lnTo>
                  <a:pt x="1576978" y="9201"/>
                </a:lnTo>
                <a:cubicBezTo>
                  <a:pt x="1600200" y="9201"/>
                  <a:pt x="1620026" y="12268"/>
                  <a:pt x="1636457" y="18403"/>
                </a:cubicBezTo>
                <a:cubicBezTo>
                  <a:pt x="1652888" y="24537"/>
                  <a:pt x="1666251" y="33190"/>
                  <a:pt x="1676548" y="44363"/>
                </a:cubicBezTo>
                <a:cubicBezTo>
                  <a:pt x="1686844" y="55536"/>
                  <a:pt x="1694293" y="68790"/>
                  <a:pt x="1698894" y="84125"/>
                </a:cubicBezTo>
                <a:cubicBezTo>
                  <a:pt x="1703494" y="99460"/>
                  <a:pt x="1705794" y="116110"/>
                  <a:pt x="1705794" y="134074"/>
                </a:cubicBezTo>
                <a:cubicBezTo>
                  <a:pt x="1705794" y="165621"/>
                  <a:pt x="1699441" y="191034"/>
                  <a:pt x="1686735" y="210312"/>
                </a:cubicBezTo>
                <a:cubicBezTo>
                  <a:pt x="1674028" y="229591"/>
                  <a:pt x="1653654" y="241421"/>
                  <a:pt x="1625613" y="245802"/>
                </a:cubicBezTo>
                <a:lnTo>
                  <a:pt x="1625613" y="247117"/>
                </a:lnTo>
                <a:cubicBezTo>
                  <a:pt x="1654969" y="249746"/>
                  <a:pt x="1675124" y="260042"/>
                  <a:pt x="1686077" y="278006"/>
                </a:cubicBezTo>
                <a:cubicBezTo>
                  <a:pt x="1697031" y="295971"/>
                  <a:pt x="1702508" y="320726"/>
                  <a:pt x="1702508" y="352273"/>
                </a:cubicBezTo>
                <a:lnTo>
                  <a:pt x="1702508" y="392364"/>
                </a:lnTo>
                <a:cubicBezTo>
                  <a:pt x="1702508" y="398498"/>
                  <a:pt x="1702508" y="404851"/>
                  <a:pt x="1702508" y="411423"/>
                </a:cubicBezTo>
                <a:cubicBezTo>
                  <a:pt x="1702508" y="417995"/>
                  <a:pt x="1702727" y="424239"/>
                  <a:pt x="1703165" y="430154"/>
                </a:cubicBezTo>
                <a:cubicBezTo>
                  <a:pt x="1703603" y="436069"/>
                  <a:pt x="1704261" y="441436"/>
                  <a:pt x="1705137" y="446256"/>
                </a:cubicBezTo>
                <a:cubicBezTo>
                  <a:pt x="1706013" y="451076"/>
                  <a:pt x="1707109" y="454800"/>
                  <a:pt x="1708423" y="457429"/>
                </a:cubicBezTo>
                <a:cubicBezTo>
                  <a:pt x="1710176" y="460058"/>
                  <a:pt x="1711929" y="462577"/>
                  <a:pt x="1713681" y="464987"/>
                </a:cubicBezTo>
                <a:lnTo>
                  <a:pt x="1715132" y="466159"/>
                </a:lnTo>
                <a:lnTo>
                  <a:pt x="1712186" y="478460"/>
                </a:lnTo>
                <a:lnTo>
                  <a:pt x="1592094" y="478460"/>
                </a:lnTo>
                <a:cubicBezTo>
                  <a:pt x="1589027" y="472326"/>
                  <a:pt x="1586727" y="465097"/>
                  <a:pt x="1585194" y="456772"/>
                </a:cubicBezTo>
                <a:cubicBezTo>
                  <a:pt x="1583660" y="448447"/>
                  <a:pt x="1582564" y="440122"/>
                  <a:pt x="1581908" y="431797"/>
                </a:cubicBezTo>
                <a:cubicBezTo>
                  <a:pt x="1581250" y="423472"/>
                  <a:pt x="1580812" y="415476"/>
                  <a:pt x="1580593" y="407808"/>
                </a:cubicBezTo>
                <a:cubicBezTo>
                  <a:pt x="1580374" y="400141"/>
                  <a:pt x="1580264" y="393897"/>
                  <a:pt x="1580264" y="389077"/>
                </a:cubicBezTo>
                <a:lnTo>
                  <a:pt x="1580264" y="357531"/>
                </a:lnTo>
                <a:cubicBezTo>
                  <a:pt x="1580264" y="344386"/>
                  <a:pt x="1579607" y="333432"/>
                  <a:pt x="1578293" y="324669"/>
                </a:cubicBezTo>
                <a:cubicBezTo>
                  <a:pt x="1576978" y="315906"/>
                  <a:pt x="1574678" y="309006"/>
                  <a:pt x="1571392" y="303967"/>
                </a:cubicBezTo>
                <a:cubicBezTo>
                  <a:pt x="1568106" y="298928"/>
                  <a:pt x="1563943" y="295423"/>
                  <a:pt x="1558904" y="293451"/>
                </a:cubicBezTo>
                <a:cubicBezTo>
                  <a:pt x="1553866" y="291480"/>
                  <a:pt x="1547622" y="290494"/>
                  <a:pt x="1540174" y="290494"/>
                </a:cubicBezTo>
                <a:lnTo>
                  <a:pt x="1507970" y="290494"/>
                </a:lnTo>
                <a:lnTo>
                  <a:pt x="1507970" y="478460"/>
                </a:lnTo>
                <a:lnTo>
                  <a:pt x="1385726" y="478460"/>
                </a:lnTo>
                <a:close/>
                <a:moveTo>
                  <a:pt x="337976" y="9201"/>
                </a:moveTo>
                <a:lnTo>
                  <a:pt x="529228" y="9201"/>
                </a:lnTo>
                <a:cubicBezTo>
                  <a:pt x="552450" y="9201"/>
                  <a:pt x="572276" y="12268"/>
                  <a:pt x="588707" y="18403"/>
                </a:cubicBezTo>
                <a:cubicBezTo>
                  <a:pt x="605138" y="24537"/>
                  <a:pt x="618501" y="33190"/>
                  <a:pt x="628798" y="44363"/>
                </a:cubicBezTo>
                <a:cubicBezTo>
                  <a:pt x="639094" y="55536"/>
                  <a:pt x="646543" y="68790"/>
                  <a:pt x="651144" y="84125"/>
                </a:cubicBezTo>
                <a:cubicBezTo>
                  <a:pt x="655744" y="99460"/>
                  <a:pt x="658044" y="116110"/>
                  <a:pt x="658044" y="134074"/>
                </a:cubicBezTo>
                <a:cubicBezTo>
                  <a:pt x="658044" y="165621"/>
                  <a:pt x="651691" y="191034"/>
                  <a:pt x="638985" y="210312"/>
                </a:cubicBezTo>
                <a:cubicBezTo>
                  <a:pt x="626278" y="229591"/>
                  <a:pt x="605905" y="241421"/>
                  <a:pt x="577863" y="245802"/>
                </a:cubicBezTo>
                <a:lnTo>
                  <a:pt x="577863" y="247117"/>
                </a:lnTo>
                <a:cubicBezTo>
                  <a:pt x="607219" y="249746"/>
                  <a:pt x="627374" y="260042"/>
                  <a:pt x="638328" y="278006"/>
                </a:cubicBezTo>
                <a:cubicBezTo>
                  <a:pt x="649281" y="295971"/>
                  <a:pt x="654758" y="320726"/>
                  <a:pt x="654758" y="352273"/>
                </a:cubicBezTo>
                <a:lnTo>
                  <a:pt x="654758" y="392364"/>
                </a:lnTo>
                <a:cubicBezTo>
                  <a:pt x="654758" y="398498"/>
                  <a:pt x="654758" y="404851"/>
                  <a:pt x="654758" y="411423"/>
                </a:cubicBezTo>
                <a:cubicBezTo>
                  <a:pt x="654758" y="417995"/>
                  <a:pt x="654977" y="424239"/>
                  <a:pt x="655415" y="430154"/>
                </a:cubicBezTo>
                <a:cubicBezTo>
                  <a:pt x="655853" y="436069"/>
                  <a:pt x="656511" y="441436"/>
                  <a:pt x="657387" y="446256"/>
                </a:cubicBezTo>
                <a:cubicBezTo>
                  <a:pt x="658263" y="451076"/>
                  <a:pt x="659359" y="454800"/>
                  <a:pt x="660673" y="457429"/>
                </a:cubicBezTo>
                <a:cubicBezTo>
                  <a:pt x="662426" y="460058"/>
                  <a:pt x="664178" y="462577"/>
                  <a:pt x="665931" y="464987"/>
                </a:cubicBezTo>
                <a:cubicBezTo>
                  <a:pt x="667684" y="467397"/>
                  <a:pt x="670532" y="469697"/>
                  <a:pt x="674475" y="471888"/>
                </a:cubicBezTo>
                <a:lnTo>
                  <a:pt x="674475" y="478460"/>
                </a:lnTo>
                <a:lnTo>
                  <a:pt x="544344" y="478460"/>
                </a:lnTo>
                <a:cubicBezTo>
                  <a:pt x="541277" y="472326"/>
                  <a:pt x="538977" y="465097"/>
                  <a:pt x="537444" y="456772"/>
                </a:cubicBezTo>
                <a:cubicBezTo>
                  <a:pt x="535910" y="448447"/>
                  <a:pt x="534815" y="440122"/>
                  <a:pt x="534157" y="431797"/>
                </a:cubicBezTo>
                <a:cubicBezTo>
                  <a:pt x="533500" y="423472"/>
                  <a:pt x="533062" y="415476"/>
                  <a:pt x="532843" y="407808"/>
                </a:cubicBezTo>
                <a:cubicBezTo>
                  <a:pt x="532624" y="400141"/>
                  <a:pt x="532514" y="393897"/>
                  <a:pt x="532515" y="389077"/>
                </a:cubicBezTo>
                <a:lnTo>
                  <a:pt x="532515" y="357531"/>
                </a:lnTo>
                <a:cubicBezTo>
                  <a:pt x="532514" y="344386"/>
                  <a:pt x="531857" y="333432"/>
                  <a:pt x="530543" y="324669"/>
                </a:cubicBezTo>
                <a:cubicBezTo>
                  <a:pt x="529228" y="315906"/>
                  <a:pt x="526928" y="309006"/>
                  <a:pt x="523642" y="303967"/>
                </a:cubicBezTo>
                <a:cubicBezTo>
                  <a:pt x="520356" y="298928"/>
                  <a:pt x="516193" y="295423"/>
                  <a:pt x="511155" y="293451"/>
                </a:cubicBezTo>
                <a:cubicBezTo>
                  <a:pt x="506116" y="291480"/>
                  <a:pt x="499872" y="290494"/>
                  <a:pt x="492424" y="290494"/>
                </a:cubicBezTo>
                <a:lnTo>
                  <a:pt x="460220" y="290494"/>
                </a:lnTo>
                <a:lnTo>
                  <a:pt x="460220" y="478460"/>
                </a:lnTo>
                <a:lnTo>
                  <a:pt x="337976" y="478460"/>
                </a:lnTo>
                <a:close/>
                <a:moveTo>
                  <a:pt x="0" y="9201"/>
                </a:moveTo>
                <a:lnTo>
                  <a:pt x="183366" y="9201"/>
                </a:lnTo>
                <a:cubicBezTo>
                  <a:pt x="206588" y="9201"/>
                  <a:pt x="226743" y="12926"/>
                  <a:pt x="243831" y="20374"/>
                </a:cubicBezTo>
                <a:cubicBezTo>
                  <a:pt x="260918" y="27823"/>
                  <a:pt x="275049" y="38010"/>
                  <a:pt x="286222" y="50935"/>
                </a:cubicBezTo>
                <a:cubicBezTo>
                  <a:pt x="297395" y="63861"/>
                  <a:pt x="305610" y="79086"/>
                  <a:pt x="310868" y="96612"/>
                </a:cubicBezTo>
                <a:cubicBezTo>
                  <a:pt x="316125" y="114138"/>
                  <a:pt x="318754" y="133198"/>
                  <a:pt x="318754" y="153791"/>
                </a:cubicBezTo>
                <a:cubicBezTo>
                  <a:pt x="318754" y="202426"/>
                  <a:pt x="305719" y="238902"/>
                  <a:pt x="279650" y="263219"/>
                </a:cubicBezTo>
                <a:cubicBezTo>
                  <a:pt x="253579" y="287536"/>
                  <a:pt x="215351" y="299695"/>
                  <a:pt x="164964" y="299695"/>
                </a:cubicBezTo>
                <a:lnTo>
                  <a:pt x="122244" y="299695"/>
                </a:lnTo>
                <a:lnTo>
                  <a:pt x="122244" y="478460"/>
                </a:lnTo>
                <a:lnTo>
                  <a:pt x="0" y="478460"/>
                </a:lnTo>
                <a:close/>
                <a:moveTo>
                  <a:pt x="4240016" y="3944"/>
                </a:moveTo>
                <a:cubicBezTo>
                  <a:pt x="4260609" y="3944"/>
                  <a:pt x="4279121" y="6572"/>
                  <a:pt x="4295552" y="11830"/>
                </a:cubicBezTo>
                <a:cubicBezTo>
                  <a:pt x="4311982" y="17088"/>
                  <a:pt x="4326003" y="24537"/>
                  <a:pt x="4337614" y="34176"/>
                </a:cubicBezTo>
                <a:cubicBezTo>
                  <a:pt x="4349225" y="43815"/>
                  <a:pt x="4358207" y="55317"/>
                  <a:pt x="4364560" y="68680"/>
                </a:cubicBezTo>
                <a:cubicBezTo>
                  <a:pt x="4370913" y="82044"/>
                  <a:pt x="4374090" y="96831"/>
                  <a:pt x="4374090" y="113043"/>
                </a:cubicBezTo>
                <a:cubicBezTo>
                  <a:pt x="4374090" y="135827"/>
                  <a:pt x="4367080" y="157406"/>
                  <a:pt x="4353059" y="177780"/>
                </a:cubicBezTo>
                <a:cubicBezTo>
                  <a:pt x="4339038" y="198154"/>
                  <a:pt x="4318883" y="216665"/>
                  <a:pt x="4292594" y="233315"/>
                </a:cubicBezTo>
                <a:lnTo>
                  <a:pt x="4345829" y="304953"/>
                </a:lnTo>
                <a:cubicBezTo>
                  <a:pt x="4350649" y="297066"/>
                  <a:pt x="4354263" y="288413"/>
                  <a:pt x="4356673" y="278992"/>
                </a:cubicBezTo>
                <a:cubicBezTo>
                  <a:pt x="4359083" y="269572"/>
                  <a:pt x="4360727" y="259823"/>
                  <a:pt x="4361603" y="249746"/>
                </a:cubicBezTo>
                <a:lnTo>
                  <a:pt x="4464130" y="249746"/>
                </a:lnTo>
                <a:cubicBezTo>
                  <a:pt x="4462815" y="276035"/>
                  <a:pt x="4457995" y="301447"/>
                  <a:pt x="4449671" y="325984"/>
                </a:cubicBezTo>
                <a:cubicBezTo>
                  <a:pt x="4441346" y="350520"/>
                  <a:pt x="4427763" y="371990"/>
                  <a:pt x="4408923" y="390392"/>
                </a:cubicBezTo>
                <a:lnTo>
                  <a:pt x="4472017" y="478460"/>
                </a:lnTo>
                <a:lnTo>
                  <a:pt x="4341886" y="478460"/>
                </a:lnTo>
                <a:lnTo>
                  <a:pt x="4321512" y="450857"/>
                </a:lnTo>
                <a:cubicBezTo>
                  <a:pt x="4312748" y="456114"/>
                  <a:pt x="4304205" y="460934"/>
                  <a:pt x="4295880" y="465316"/>
                </a:cubicBezTo>
                <a:cubicBezTo>
                  <a:pt x="4287555" y="469697"/>
                  <a:pt x="4278902" y="473312"/>
                  <a:pt x="4269920" y="476160"/>
                </a:cubicBezTo>
                <a:cubicBezTo>
                  <a:pt x="4260937" y="479008"/>
                  <a:pt x="4251408" y="481308"/>
                  <a:pt x="4241331" y="483061"/>
                </a:cubicBezTo>
                <a:cubicBezTo>
                  <a:pt x="4231253" y="484813"/>
                  <a:pt x="4220080" y="485690"/>
                  <a:pt x="4207812" y="485690"/>
                </a:cubicBezTo>
                <a:cubicBezTo>
                  <a:pt x="4188095" y="485690"/>
                  <a:pt x="4169583" y="483170"/>
                  <a:pt x="4152277" y="478131"/>
                </a:cubicBezTo>
                <a:cubicBezTo>
                  <a:pt x="4134970" y="473093"/>
                  <a:pt x="4119745" y="465206"/>
                  <a:pt x="4106599" y="454471"/>
                </a:cubicBezTo>
                <a:cubicBezTo>
                  <a:pt x="4093455" y="443737"/>
                  <a:pt x="4083049" y="430154"/>
                  <a:pt x="4075381" y="413723"/>
                </a:cubicBezTo>
                <a:cubicBezTo>
                  <a:pt x="4067714" y="397293"/>
                  <a:pt x="4063880" y="377905"/>
                  <a:pt x="4063880" y="355559"/>
                </a:cubicBezTo>
                <a:cubicBezTo>
                  <a:pt x="4063880" y="327956"/>
                  <a:pt x="4070999" y="302433"/>
                  <a:pt x="4085240" y="278992"/>
                </a:cubicBezTo>
                <a:cubicBezTo>
                  <a:pt x="4099479" y="255551"/>
                  <a:pt x="4121716" y="235725"/>
                  <a:pt x="4151948" y="219513"/>
                </a:cubicBezTo>
                <a:cubicBezTo>
                  <a:pt x="4140118" y="203302"/>
                  <a:pt x="4129712" y="186105"/>
                  <a:pt x="4120730" y="167921"/>
                </a:cubicBezTo>
                <a:cubicBezTo>
                  <a:pt x="4111748" y="149738"/>
                  <a:pt x="4107257" y="131445"/>
                  <a:pt x="4107257" y="113043"/>
                </a:cubicBezTo>
                <a:cubicBezTo>
                  <a:pt x="4107257" y="96831"/>
                  <a:pt x="4110433" y="82044"/>
                  <a:pt x="4116786" y="68680"/>
                </a:cubicBezTo>
                <a:cubicBezTo>
                  <a:pt x="4123139" y="55317"/>
                  <a:pt x="4132122" y="43815"/>
                  <a:pt x="4143733" y="34176"/>
                </a:cubicBezTo>
                <a:cubicBezTo>
                  <a:pt x="4155344" y="24537"/>
                  <a:pt x="4169255" y="17088"/>
                  <a:pt x="4185466" y="11830"/>
                </a:cubicBezTo>
                <a:cubicBezTo>
                  <a:pt x="4201678" y="6572"/>
                  <a:pt x="4219861" y="3944"/>
                  <a:pt x="4240016" y="3944"/>
                </a:cubicBezTo>
                <a:close/>
                <a:moveTo>
                  <a:pt x="10817846" y="0"/>
                </a:moveTo>
                <a:cubicBezTo>
                  <a:pt x="10871300" y="0"/>
                  <a:pt x="10909966" y="11502"/>
                  <a:pt x="10933846" y="34505"/>
                </a:cubicBezTo>
                <a:cubicBezTo>
                  <a:pt x="10957724" y="57507"/>
                  <a:pt x="10969664" y="94203"/>
                  <a:pt x="10969664" y="144590"/>
                </a:cubicBezTo>
                <a:lnTo>
                  <a:pt x="10855307" y="144590"/>
                </a:lnTo>
                <a:lnTo>
                  <a:pt x="10855307" y="133417"/>
                </a:lnTo>
                <a:cubicBezTo>
                  <a:pt x="10855307" y="119396"/>
                  <a:pt x="10852459" y="107457"/>
                  <a:pt x="10846764" y="97598"/>
                </a:cubicBezTo>
                <a:cubicBezTo>
                  <a:pt x="10841066" y="87740"/>
                  <a:pt x="10832304" y="82811"/>
                  <a:pt x="10820475" y="82811"/>
                </a:cubicBezTo>
                <a:cubicBezTo>
                  <a:pt x="10807330" y="82811"/>
                  <a:pt x="10797690" y="87083"/>
                  <a:pt x="10791557" y="95627"/>
                </a:cubicBezTo>
                <a:cubicBezTo>
                  <a:pt x="10785422" y="104170"/>
                  <a:pt x="10782355" y="113700"/>
                  <a:pt x="10782355" y="124216"/>
                </a:cubicBezTo>
                <a:cubicBezTo>
                  <a:pt x="10782355" y="139551"/>
                  <a:pt x="10787285" y="151710"/>
                  <a:pt x="10797142" y="160692"/>
                </a:cubicBezTo>
                <a:cubicBezTo>
                  <a:pt x="10807001" y="169674"/>
                  <a:pt x="10819378" y="177451"/>
                  <a:pt x="10834276" y="184023"/>
                </a:cubicBezTo>
                <a:cubicBezTo>
                  <a:pt x="10849173" y="190596"/>
                  <a:pt x="10865166" y="197277"/>
                  <a:pt x="10882253" y="204069"/>
                </a:cubicBezTo>
                <a:cubicBezTo>
                  <a:pt x="10899342" y="210860"/>
                  <a:pt x="10915333" y="219733"/>
                  <a:pt x="10930231" y="230686"/>
                </a:cubicBezTo>
                <a:cubicBezTo>
                  <a:pt x="10945128" y="241640"/>
                  <a:pt x="10957506" y="255989"/>
                  <a:pt x="10967365" y="273735"/>
                </a:cubicBezTo>
                <a:cubicBezTo>
                  <a:pt x="10977222" y="291480"/>
                  <a:pt x="10982152" y="314592"/>
                  <a:pt x="10982152" y="343072"/>
                </a:cubicBezTo>
                <a:cubicBezTo>
                  <a:pt x="10982152" y="393021"/>
                  <a:pt x="10967911" y="429278"/>
                  <a:pt x="10939433" y="451842"/>
                </a:cubicBezTo>
                <a:cubicBezTo>
                  <a:pt x="10910952" y="474407"/>
                  <a:pt x="10869766" y="485690"/>
                  <a:pt x="10815874" y="485690"/>
                </a:cubicBezTo>
                <a:cubicBezTo>
                  <a:pt x="10790460" y="485690"/>
                  <a:pt x="10768006" y="483608"/>
                  <a:pt x="10748508" y="479446"/>
                </a:cubicBezTo>
                <a:cubicBezTo>
                  <a:pt x="10729011" y="475283"/>
                  <a:pt x="10712580" y="468054"/>
                  <a:pt x="10699217" y="457758"/>
                </a:cubicBezTo>
                <a:cubicBezTo>
                  <a:pt x="10685853" y="447461"/>
                  <a:pt x="10675666" y="433988"/>
                  <a:pt x="10668656" y="417338"/>
                </a:cubicBezTo>
                <a:cubicBezTo>
                  <a:pt x="10661646" y="400688"/>
                  <a:pt x="10658140" y="380095"/>
                  <a:pt x="10658140" y="355559"/>
                </a:cubicBezTo>
                <a:lnTo>
                  <a:pt x="10658140" y="339128"/>
                </a:lnTo>
                <a:lnTo>
                  <a:pt x="10776440" y="339128"/>
                </a:lnTo>
                <a:lnTo>
                  <a:pt x="10776440" y="350301"/>
                </a:lnTo>
                <a:cubicBezTo>
                  <a:pt x="10776440" y="370456"/>
                  <a:pt x="10780164" y="384586"/>
                  <a:pt x="10787613" y="392692"/>
                </a:cubicBezTo>
                <a:cubicBezTo>
                  <a:pt x="10795061" y="400798"/>
                  <a:pt x="10804701" y="404851"/>
                  <a:pt x="10816531" y="404851"/>
                </a:cubicBezTo>
                <a:cubicBezTo>
                  <a:pt x="10829237" y="404851"/>
                  <a:pt x="10838986" y="400469"/>
                  <a:pt x="10845778" y="391706"/>
                </a:cubicBezTo>
                <a:cubicBezTo>
                  <a:pt x="10852568" y="382943"/>
                  <a:pt x="10855964" y="372209"/>
                  <a:pt x="10855964" y="359502"/>
                </a:cubicBezTo>
                <a:cubicBezTo>
                  <a:pt x="10855964" y="344167"/>
                  <a:pt x="10851253" y="332008"/>
                  <a:pt x="10841834" y="323026"/>
                </a:cubicBezTo>
                <a:cubicBezTo>
                  <a:pt x="10832414" y="314044"/>
                  <a:pt x="10820584" y="306377"/>
                  <a:pt x="10806344" y="300023"/>
                </a:cubicBezTo>
                <a:cubicBezTo>
                  <a:pt x="10792103" y="293670"/>
                  <a:pt x="10776659" y="287208"/>
                  <a:pt x="10760010" y="280635"/>
                </a:cubicBezTo>
                <a:cubicBezTo>
                  <a:pt x="10743361" y="274063"/>
                  <a:pt x="10727915" y="265519"/>
                  <a:pt x="10713677" y="255004"/>
                </a:cubicBezTo>
                <a:cubicBezTo>
                  <a:pt x="10699436" y="244488"/>
                  <a:pt x="10687606" y="230686"/>
                  <a:pt x="10678186" y="213598"/>
                </a:cubicBezTo>
                <a:cubicBezTo>
                  <a:pt x="10668765" y="196511"/>
                  <a:pt x="10664055" y="174165"/>
                  <a:pt x="10664055" y="146561"/>
                </a:cubicBezTo>
                <a:cubicBezTo>
                  <a:pt x="10664055" y="98803"/>
                  <a:pt x="10676761" y="62437"/>
                  <a:pt x="10702175" y="37462"/>
                </a:cubicBezTo>
                <a:cubicBezTo>
                  <a:pt x="10727587" y="12488"/>
                  <a:pt x="10766143" y="0"/>
                  <a:pt x="10817846" y="0"/>
                </a:cubicBezTo>
                <a:close/>
                <a:moveTo>
                  <a:pt x="8721366" y="0"/>
                </a:moveTo>
                <a:cubicBezTo>
                  <a:pt x="8752474" y="0"/>
                  <a:pt x="8778763" y="4491"/>
                  <a:pt x="8800233" y="13473"/>
                </a:cubicBezTo>
                <a:cubicBezTo>
                  <a:pt x="8821702" y="22455"/>
                  <a:pt x="8839008" y="36695"/>
                  <a:pt x="8852154" y="56193"/>
                </a:cubicBezTo>
                <a:cubicBezTo>
                  <a:pt x="8865298" y="75691"/>
                  <a:pt x="8874718" y="100884"/>
                  <a:pt x="8880414" y="131774"/>
                </a:cubicBezTo>
                <a:cubicBezTo>
                  <a:pt x="8886110" y="162663"/>
                  <a:pt x="8888958" y="200016"/>
                  <a:pt x="8888958" y="243831"/>
                </a:cubicBezTo>
                <a:cubicBezTo>
                  <a:pt x="8888958" y="287646"/>
                  <a:pt x="8886110" y="324998"/>
                  <a:pt x="8880414" y="355888"/>
                </a:cubicBezTo>
                <a:cubicBezTo>
                  <a:pt x="8874718" y="386777"/>
                  <a:pt x="8865298" y="411971"/>
                  <a:pt x="8852154" y="431468"/>
                </a:cubicBezTo>
                <a:cubicBezTo>
                  <a:pt x="8839008" y="450966"/>
                  <a:pt x="8821702" y="464877"/>
                  <a:pt x="8800233" y="473202"/>
                </a:cubicBezTo>
                <a:cubicBezTo>
                  <a:pt x="8778763" y="481527"/>
                  <a:pt x="8752474" y="485690"/>
                  <a:pt x="8721366" y="485690"/>
                </a:cubicBezTo>
                <a:cubicBezTo>
                  <a:pt x="8690256" y="485690"/>
                  <a:pt x="8663968" y="481527"/>
                  <a:pt x="8642499" y="473202"/>
                </a:cubicBezTo>
                <a:cubicBezTo>
                  <a:pt x="8621029" y="464877"/>
                  <a:pt x="8603722" y="450966"/>
                  <a:pt x="8590578" y="431468"/>
                </a:cubicBezTo>
                <a:cubicBezTo>
                  <a:pt x="8577433" y="411971"/>
                  <a:pt x="8568013" y="386777"/>
                  <a:pt x="8562317" y="355888"/>
                </a:cubicBezTo>
                <a:cubicBezTo>
                  <a:pt x="8556621" y="324998"/>
                  <a:pt x="8553774" y="287646"/>
                  <a:pt x="8553774" y="243831"/>
                </a:cubicBezTo>
                <a:cubicBezTo>
                  <a:pt x="8553774" y="200016"/>
                  <a:pt x="8556621" y="162663"/>
                  <a:pt x="8562317" y="131774"/>
                </a:cubicBezTo>
                <a:cubicBezTo>
                  <a:pt x="8568013" y="100884"/>
                  <a:pt x="8577433" y="75691"/>
                  <a:pt x="8590578" y="56193"/>
                </a:cubicBezTo>
                <a:cubicBezTo>
                  <a:pt x="8603722" y="36695"/>
                  <a:pt x="8621029" y="22455"/>
                  <a:pt x="8642499" y="13473"/>
                </a:cubicBezTo>
                <a:cubicBezTo>
                  <a:pt x="8663968" y="4491"/>
                  <a:pt x="8690256" y="0"/>
                  <a:pt x="8721366" y="0"/>
                </a:cubicBezTo>
                <a:close/>
                <a:moveTo>
                  <a:pt x="7949841" y="0"/>
                </a:moveTo>
                <a:cubicBezTo>
                  <a:pt x="7977444" y="0"/>
                  <a:pt x="8000886" y="3505"/>
                  <a:pt x="8020164" y="10516"/>
                </a:cubicBezTo>
                <a:cubicBezTo>
                  <a:pt x="8039443" y="17526"/>
                  <a:pt x="8055107" y="27494"/>
                  <a:pt x="8067156" y="40420"/>
                </a:cubicBezTo>
                <a:cubicBezTo>
                  <a:pt x="8079205" y="53345"/>
                  <a:pt x="8087967" y="68899"/>
                  <a:pt x="8093445" y="87083"/>
                </a:cubicBezTo>
                <a:cubicBezTo>
                  <a:pt x="8098921" y="105266"/>
                  <a:pt x="8101660" y="125749"/>
                  <a:pt x="8101661" y="148533"/>
                </a:cubicBezTo>
                <a:lnTo>
                  <a:pt x="8101661" y="178108"/>
                </a:lnTo>
                <a:lnTo>
                  <a:pt x="7983360" y="178108"/>
                </a:lnTo>
                <a:lnTo>
                  <a:pt x="7983360" y="151819"/>
                </a:lnTo>
                <a:cubicBezTo>
                  <a:pt x="7983359" y="125092"/>
                  <a:pt x="7980731" y="106909"/>
                  <a:pt x="7975473" y="97270"/>
                </a:cubicBezTo>
                <a:cubicBezTo>
                  <a:pt x="7970215" y="87630"/>
                  <a:pt x="7961671" y="82811"/>
                  <a:pt x="7949841" y="82811"/>
                </a:cubicBezTo>
                <a:cubicBezTo>
                  <a:pt x="7940639" y="82811"/>
                  <a:pt x="7933301" y="85220"/>
                  <a:pt x="7927825" y="90040"/>
                </a:cubicBezTo>
                <a:cubicBezTo>
                  <a:pt x="7922347" y="94860"/>
                  <a:pt x="7918185" y="103404"/>
                  <a:pt x="7915337" y="115672"/>
                </a:cubicBezTo>
                <a:cubicBezTo>
                  <a:pt x="7912489" y="127940"/>
                  <a:pt x="7910627" y="144480"/>
                  <a:pt x="7909751" y="165292"/>
                </a:cubicBezTo>
                <a:cubicBezTo>
                  <a:pt x="7908874" y="186105"/>
                  <a:pt x="7908435" y="212284"/>
                  <a:pt x="7908436" y="243831"/>
                </a:cubicBezTo>
                <a:cubicBezTo>
                  <a:pt x="7908435" y="275378"/>
                  <a:pt x="7908874" y="301557"/>
                  <a:pt x="7909751" y="322369"/>
                </a:cubicBezTo>
                <a:cubicBezTo>
                  <a:pt x="7910627" y="343181"/>
                  <a:pt x="7912489" y="359721"/>
                  <a:pt x="7915337" y="371990"/>
                </a:cubicBezTo>
                <a:cubicBezTo>
                  <a:pt x="7918185" y="384258"/>
                  <a:pt x="7922347" y="392802"/>
                  <a:pt x="7927825" y="397621"/>
                </a:cubicBezTo>
                <a:cubicBezTo>
                  <a:pt x="7933301" y="402441"/>
                  <a:pt x="7940639" y="404851"/>
                  <a:pt x="7949841" y="404851"/>
                </a:cubicBezTo>
                <a:cubicBezTo>
                  <a:pt x="7957289" y="404851"/>
                  <a:pt x="7963423" y="402989"/>
                  <a:pt x="7968243" y="399265"/>
                </a:cubicBezTo>
                <a:cubicBezTo>
                  <a:pt x="7973063" y="395540"/>
                  <a:pt x="7976787" y="389297"/>
                  <a:pt x="7979417" y="380534"/>
                </a:cubicBezTo>
                <a:cubicBezTo>
                  <a:pt x="7982045" y="371771"/>
                  <a:pt x="7983907" y="360050"/>
                  <a:pt x="7985003" y="345372"/>
                </a:cubicBezTo>
                <a:cubicBezTo>
                  <a:pt x="7986097" y="330694"/>
                  <a:pt x="7986645" y="312182"/>
                  <a:pt x="7986646" y="289837"/>
                </a:cubicBezTo>
                <a:lnTo>
                  <a:pt x="8104947" y="289837"/>
                </a:lnTo>
                <a:lnTo>
                  <a:pt x="8104947" y="324669"/>
                </a:lnTo>
                <a:cubicBezTo>
                  <a:pt x="8104945" y="357531"/>
                  <a:pt x="8100565" y="384477"/>
                  <a:pt x="8091803" y="405508"/>
                </a:cubicBezTo>
                <a:cubicBezTo>
                  <a:pt x="8083039" y="426539"/>
                  <a:pt x="8071428" y="443079"/>
                  <a:pt x="8056969" y="455129"/>
                </a:cubicBezTo>
                <a:cubicBezTo>
                  <a:pt x="8042510" y="467178"/>
                  <a:pt x="8025969" y="475283"/>
                  <a:pt x="8007349" y="479446"/>
                </a:cubicBezTo>
                <a:cubicBezTo>
                  <a:pt x="7988727" y="483608"/>
                  <a:pt x="7969557" y="485690"/>
                  <a:pt x="7949841" y="485690"/>
                </a:cubicBezTo>
                <a:cubicBezTo>
                  <a:pt x="7915665" y="485690"/>
                  <a:pt x="7887624" y="481527"/>
                  <a:pt x="7865717" y="473202"/>
                </a:cubicBezTo>
                <a:cubicBezTo>
                  <a:pt x="7843809" y="464877"/>
                  <a:pt x="7826721" y="450966"/>
                  <a:pt x="7814453" y="431468"/>
                </a:cubicBezTo>
                <a:cubicBezTo>
                  <a:pt x="7802185" y="411971"/>
                  <a:pt x="7793750" y="386777"/>
                  <a:pt x="7789150" y="355888"/>
                </a:cubicBezTo>
                <a:cubicBezTo>
                  <a:pt x="7784549" y="324998"/>
                  <a:pt x="7782249" y="287646"/>
                  <a:pt x="7782249" y="243831"/>
                </a:cubicBezTo>
                <a:cubicBezTo>
                  <a:pt x="7782249" y="199139"/>
                  <a:pt x="7784987" y="161239"/>
                  <a:pt x="7790465" y="130131"/>
                </a:cubicBezTo>
                <a:cubicBezTo>
                  <a:pt x="7795941" y="99022"/>
                  <a:pt x="7805252" y="73829"/>
                  <a:pt x="7818397" y="54550"/>
                </a:cubicBezTo>
                <a:cubicBezTo>
                  <a:pt x="7831541" y="35271"/>
                  <a:pt x="7848848" y="21360"/>
                  <a:pt x="7870317" y="12816"/>
                </a:cubicBezTo>
                <a:cubicBezTo>
                  <a:pt x="7891786" y="4272"/>
                  <a:pt x="7918295" y="0"/>
                  <a:pt x="7949841" y="0"/>
                </a:cubicBezTo>
                <a:close/>
                <a:moveTo>
                  <a:pt x="6768741" y="0"/>
                </a:moveTo>
                <a:cubicBezTo>
                  <a:pt x="6796345" y="0"/>
                  <a:pt x="6819787" y="3505"/>
                  <a:pt x="6839064" y="10516"/>
                </a:cubicBezTo>
                <a:cubicBezTo>
                  <a:pt x="6858343" y="17526"/>
                  <a:pt x="6874007" y="27494"/>
                  <a:pt x="6886056" y="40420"/>
                </a:cubicBezTo>
                <a:cubicBezTo>
                  <a:pt x="6898105" y="53345"/>
                  <a:pt x="6906868" y="68899"/>
                  <a:pt x="6912345" y="87083"/>
                </a:cubicBezTo>
                <a:cubicBezTo>
                  <a:pt x="6917822" y="105266"/>
                  <a:pt x="6920561" y="125749"/>
                  <a:pt x="6920561" y="148533"/>
                </a:cubicBezTo>
                <a:lnTo>
                  <a:pt x="6920561" y="178108"/>
                </a:lnTo>
                <a:lnTo>
                  <a:pt x="6802260" y="178108"/>
                </a:lnTo>
                <a:lnTo>
                  <a:pt x="6802260" y="151819"/>
                </a:lnTo>
                <a:cubicBezTo>
                  <a:pt x="6802260" y="125092"/>
                  <a:pt x="6799631" y="106909"/>
                  <a:pt x="6794374" y="97270"/>
                </a:cubicBezTo>
                <a:cubicBezTo>
                  <a:pt x="6789116" y="87630"/>
                  <a:pt x="6780572" y="82811"/>
                  <a:pt x="6768741" y="82811"/>
                </a:cubicBezTo>
                <a:cubicBezTo>
                  <a:pt x="6759540" y="82811"/>
                  <a:pt x="6752201" y="85220"/>
                  <a:pt x="6746725" y="90040"/>
                </a:cubicBezTo>
                <a:cubicBezTo>
                  <a:pt x="6741247" y="94860"/>
                  <a:pt x="6737085" y="103404"/>
                  <a:pt x="6734237" y="115672"/>
                </a:cubicBezTo>
                <a:cubicBezTo>
                  <a:pt x="6731389" y="127940"/>
                  <a:pt x="6729527" y="144480"/>
                  <a:pt x="6728651" y="165292"/>
                </a:cubicBezTo>
                <a:cubicBezTo>
                  <a:pt x="6727775" y="186105"/>
                  <a:pt x="6727336" y="212284"/>
                  <a:pt x="6727336" y="243831"/>
                </a:cubicBezTo>
                <a:cubicBezTo>
                  <a:pt x="6727336" y="275378"/>
                  <a:pt x="6727775" y="301557"/>
                  <a:pt x="6728651" y="322369"/>
                </a:cubicBezTo>
                <a:cubicBezTo>
                  <a:pt x="6729527" y="343181"/>
                  <a:pt x="6731389" y="359721"/>
                  <a:pt x="6734237" y="371990"/>
                </a:cubicBezTo>
                <a:cubicBezTo>
                  <a:pt x="6737085" y="384258"/>
                  <a:pt x="6741247" y="392802"/>
                  <a:pt x="6746725" y="397621"/>
                </a:cubicBezTo>
                <a:cubicBezTo>
                  <a:pt x="6752201" y="402441"/>
                  <a:pt x="6759540" y="404851"/>
                  <a:pt x="6768741" y="404851"/>
                </a:cubicBezTo>
                <a:cubicBezTo>
                  <a:pt x="6776190" y="404851"/>
                  <a:pt x="6782324" y="402989"/>
                  <a:pt x="6787144" y="399265"/>
                </a:cubicBezTo>
                <a:cubicBezTo>
                  <a:pt x="6791963" y="395540"/>
                  <a:pt x="6795688" y="389297"/>
                  <a:pt x="6798317" y="380534"/>
                </a:cubicBezTo>
                <a:cubicBezTo>
                  <a:pt x="6800946" y="371771"/>
                  <a:pt x="6802807" y="360050"/>
                  <a:pt x="6803903" y="345372"/>
                </a:cubicBezTo>
                <a:cubicBezTo>
                  <a:pt x="6804998" y="330694"/>
                  <a:pt x="6805546" y="312182"/>
                  <a:pt x="6805546" y="289837"/>
                </a:cubicBezTo>
                <a:lnTo>
                  <a:pt x="6923847" y="289837"/>
                </a:lnTo>
                <a:lnTo>
                  <a:pt x="6923847" y="324669"/>
                </a:lnTo>
                <a:cubicBezTo>
                  <a:pt x="6923846" y="357531"/>
                  <a:pt x="6919465" y="384477"/>
                  <a:pt x="6910702" y="405508"/>
                </a:cubicBezTo>
                <a:cubicBezTo>
                  <a:pt x="6901939" y="426539"/>
                  <a:pt x="6890328" y="443079"/>
                  <a:pt x="6875869" y="455129"/>
                </a:cubicBezTo>
                <a:cubicBezTo>
                  <a:pt x="6861410" y="467178"/>
                  <a:pt x="6844870" y="475283"/>
                  <a:pt x="6826249" y="479446"/>
                </a:cubicBezTo>
                <a:cubicBezTo>
                  <a:pt x="6807627" y="483608"/>
                  <a:pt x="6788458" y="485690"/>
                  <a:pt x="6768741" y="485690"/>
                </a:cubicBezTo>
                <a:cubicBezTo>
                  <a:pt x="6734566" y="485690"/>
                  <a:pt x="6706524" y="481527"/>
                  <a:pt x="6684617" y="473202"/>
                </a:cubicBezTo>
                <a:cubicBezTo>
                  <a:pt x="6662710" y="464877"/>
                  <a:pt x="6645622" y="450966"/>
                  <a:pt x="6633353" y="431468"/>
                </a:cubicBezTo>
                <a:cubicBezTo>
                  <a:pt x="6621085" y="411971"/>
                  <a:pt x="6612651" y="386777"/>
                  <a:pt x="6608050" y="355888"/>
                </a:cubicBezTo>
                <a:cubicBezTo>
                  <a:pt x="6603450" y="324998"/>
                  <a:pt x="6601149" y="287646"/>
                  <a:pt x="6601149" y="243831"/>
                </a:cubicBezTo>
                <a:cubicBezTo>
                  <a:pt x="6601149" y="199139"/>
                  <a:pt x="6603888" y="161239"/>
                  <a:pt x="6609365" y="130131"/>
                </a:cubicBezTo>
                <a:cubicBezTo>
                  <a:pt x="6614842" y="99022"/>
                  <a:pt x="6624151" y="73829"/>
                  <a:pt x="6637297" y="54550"/>
                </a:cubicBezTo>
                <a:cubicBezTo>
                  <a:pt x="6650441" y="35271"/>
                  <a:pt x="6667748" y="21360"/>
                  <a:pt x="6689217" y="12816"/>
                </a:cubicBezTo>
                <a:cubicBezTo>
                  <a:pt x="6710687" y="4272"/>
                  <a:pt x="6737195" y="0"/>
                  <a:pt x="6768741" y="0"/>
                </a:cubicBezTo>
                <a:close/>
                <a:moveTo>
                  <a:pt x="4778016" y="0"/>
                </a:moveTo>
                <a:cubicBezTo>
                  <a:pt x="4809125" y="0"/>
                  <a:pt x="4835414" y="4491"/>
                  <a:pt x="4856884" y="13473"/>
                </a:cubicBezTo>
                <a:cubicBezTo>
                  <a:pt x="4878353" y="22455"/>
                  <a:pt x="4895659" y="36695"/>
                  <a:pt x="4908804" y="56193"/>
                </a:cubicBezTo>
                <a:cubicBezTo>
                  <a:pt x="4921948" y="75691"/>
                  <a:pt x="4931369" y="100884"/>
                  <a:pt x="4937065" y="131774"/>
                </a:cubicBezTo>
                <a:cubicBezTo>
                  <a:pt x="4942761" y="162663"/>
                  <a:pt x="4945609" y="200016"/>
                  <a:pt x="4945609" y="243831"/>
                </a:cubicBezTo>
                <a:cubicBezTo>
                  <a:pt x="4945609" y="287646"/>
                  <a:pt x="4942761" y="324998"/>
                  <a:pt x="4937065" y="355888"/>
                </a:cubicBezTo>
                <a:cubicBezTo>
                  <a:pt x="4931369" y="386777"/>
                  <a:pt x="4921948" y="411971"/>
                  <a:pt x="4908804" y="431468"/>
                </a:cubicBezTo>
                <a:cubicBezTo>
                  <a:pt x="4895659" y="450966"/>
                  <a:pt x="4878353" y="464877"/>
                  <a:pt x="4856884" y="473202"/>
                </a:cubicBezTo>
                <a:cubicBezTo>
                  <a:pt x="4835414" y="481527"/>
                  <a:pt x="4809125" y="485690"/>
                  <a:pt x="4778016" y="485690"/>
                </a:cubicBezTo>
                <a:cubicBezTo>
                  <a:pt x="4746907" y="485690"/>
                  <a:pt x="4720619" y="481527"/>
                  <a:pt x="4699150" y="473202"/>
                </a:cubicBezTo>
                <a:cubicBezTo>
                  <a:pt x="4677680" y="464877"/>
                  <a:pt x="4660373" y="450966"/>
                  <a:pt x="4647229" y="431468"/>
                </a:cubicBezTo>
                <a:cubicBezTo>
                  <a:pt x="4634084" y="411971"/>
                  <a:pt x="4624664" y="386777"/>
                  <a:pt x="4618968" y="355888"/>
                </a:cubicBezTo>
                <a:cubicBezTo>
                  <a:pt x="4613272" y="324998"/>
                  <a:pt x="4610424" y="287646"/>
                  <a:pt x="4610424" y="243831"/>
                </a:cubicBezTo>
                <a:cubicBezTo>
                  <a:pt x="4610424" y="200016"/>
                  <a:pt x="4613272" y="162663"/>
                  <a:pt x="4618968" y="131774"/>
                </a:cubicBezTo>
                <a:cubicBezTo>
                  <a:pt x="4624664" y="100884"/>
                  <a:pt x="4634084" y="75691"/>
                  <a:pt x="4647229" y="56193"/>
                </a:cubicBezTo>
                <a:cubicBezTo>
                  <a:pt x="4660373" y="36695"/>
                  <a:pt x="4677680" y="22455"/>
                  <a:pt x="4699150" y="13473"/>
                </a:cubicBezTo>
                <a:cubicBezTo>
                  <a:pt x="4720619" y="4491"/>
                  <a:pt x="4746907" y="0"/>
                  <a:pt x="4778016" y="0"/>
                </a:cubicBezTo>
                <a:close/>
                <a:moveTo>
                  <a:pt x="3733886" y="0"/>
                </a:moveTo>
                <a:cubicBezTo>
                  <a:pt x="3755355" y="0"/>
                  <a:pt x="3775181" y="2848"/>
                  <a:pt x="3793365" y="8544"/>
                </a:cubicBezTo>
                <a:cubicBezTo>
                  <a:pt x="3811548" y="14240"/>
                  <a:pt x="3827212" y="23441"/>
                  <a:pt x="3840356" y="36148"/>
                </a:cubicBezTo>
                <a:cubicBezTo>
                  <a:pt x="3853501" y="48854"/>
                  <a:pt x="3863797" y="65175"/>
                  <a:pt x="3871246" y="85111"/>
                </a:cubicBezTo>
                <a:cubicBezTo>
                  <a:pt x="3878694" y="105047"/>
                  <a:pt x="3882420" y="129255"/>
                  <a:pt x="3882420" y="157734"/>
                </a:cubicBezTo>
                <a:lnTo>
                  <a:pt x="3764118" y="157734"/>
                </a:lnTo>
                <a:cubicBezTo>
                  <a:pt x="3764118" y="132760"/>
                  <a:pt x="3761927" y="114577"/>
                  <a:pt x="3757546" y="103185"/>
                </a:cubicBezTo>
                <a:cubicBezTo>
                  <a:pt x="3753164" y="89602"/>
                  <a:pt x="3743745" y="82811"/>
                  <a:pt x="3729286" y="82811"/>
                </a:cubicBezTo>
                <a:cubicBezTo>
                  <a:pt x="3719208" y="82811"/>
                  <a:pt x="3711212" y="85220"/>
                  <a:pt x="3705297" y="90040"/>
                </a:cubicBezTo>
                <a:cubicBezTo>
                  <a:pt x="3699382" y="94860"/>
                  <a:pt x="3695000" y="103404"/>
                  <a:pt x="3692152" y="115672"/>
                </a:cubicBezTo>
                <a:cubicBezTo>
                  <a:pt x="3689304" y="127940"/>
                  <a:pt x="3687442" y="144480"/>
                  <a:pt x="3686566" y="165292"/>
                </a:cubicBezTo>
                <a:cubicBezTo>
                  <a:pt x="3685689" y="186105"/>
                  <a:pt x="3685251" y="212284"/>
                  <a:pt x="3685251" y="243831"/>
                </a:cubicBezTo>
                <a:cubicBezTo>
                  <a:pt x="3685251" y="275378"/>
                  <a:pt x="3685689" y="301557"/>
                  <a:pt x="3686566" y="322369"/>
                </a:cubicBezTo>
                <a:cubicBezTo>
                  <a:pt x="3687442" y="343181"/>
                  <a:pt x="3689304" y="359721"/>
                  <a:pt x="3692152" y="371990"/>
                </a:cubicBezTo>
                <a:cubicBezTo>
                  <a:pt x="3695000" y="384258"/>
                  <a:pt x="3699162" y="392802"/>
                  <a:pt x="3704640" y="397621"/>
                </a:cubicBezTo>
                <a:cubicBezTo>
                  <a:pt x="3710116" y="402441"/>
                  <a:pt x="3717455" y="404851"/>
                  <a:pt x="3726657" y="404851"/>
                </a:cubicBezTo>
                <a:cubicBezTo>
                  <a:pt x="3733229" y="404851"/>
                  <a:pt x="3739034" y="403536"/>
                  <a:pt x="3744073" y="400908"/>
                </a:cubicBezTo>
                <a:cubicBezTo>
                  <a:pt x="3749111" y="398279"/>
                  <a:pt x="3753383" y="393349"/>
                  <a:pt x="3756889" y="386120"/>
                </a:cubicBezTo>
                <a:cubicBezTo>
                  <a:pt x="3760394" y="378890"/>
                  <a:pt x="3763133" y="368813"/>
                  <a:pt x="3765104" y="355888"/>
                </a:cubicBezTo>
                <a:cubicBezTo>
                  <a:pt x="3767076" y="342962"/>
                  <a:pt x="3768062" y="326422"/>
                  <a:pt x="3768062" y="306267"/>
                </a:cubicBezTo>
                <a:lnTo>
                  <a:pt x="3724685" y="306267"/>
                </a:lnTo>
                <a:lnTo>
                  <a:pt x="3724685" y="223457"/>
                </a:lnTo>
                <a:lnTo>
                  <a:pt x="3882420" y="223457"/>
                </a:lnTo>
                <a:lnTo>
                  <a:pt x="3882420" y="478460"/>
                </a:lnTo>
                <a:lnTo>
                  <a:pt x="3799609" y="478460"/>
                </a:lnTo>
                <a:lnTo>
                  <a:pt x="3796979" y="437055"/>
                </a:lnTo>
                <a:lnTo>
                  <a:pt x="3795665" y="437055"/>
                </a:lnTo>
                <a:cubicBezTo>
                  <a:pt x="3791722" y="447132"/>
                  <a:pt x="3786135" y="455457"/>
                  <a:pt x="3778906" y="462029"/>
                </a:cubicBezTo>
                <a:cubicBezTo>
                  <a:pt x="3771676" y="468602"/>
                  <a:pt x="3763570" y="473531"/>
                  <a:pt x="3754589" y="476817"/>
                </a:cubicBezTo>
                <a:cubicBezTo>
                  <a:pt x="3745606" y="480103"/>
                  <a:pt x="3735967" y="482403"/>
                  <a:pt x="3725671" y="483718"/>
                </a:cubicBezTo>
                <a:cubicBezTo>
                  <a:pt x="3715374" y="485032"/>
                  <a:pt x="3704968" y="485690"/>
                  <a:pt x="3694453" y="485690"/>
                </a:cubicBezTo>
                <a:cubicBezTo>
                  <a:pt x="3663344" y="485690"/>
                  <a:pt x="3638807" y="480541"/>
                  <a:pt x="3620843" y="470245"/>
                </a:cubicBezTo>
                <a:cubicBezTo>
                  <a:pt x="3602879" y="459948"/>
                  <a:pt x="3589296" y="444503"/>
                  <a:pt x="3580096" y="423910"/>
                </a:cubicBezTo>
                <a:cubicBezTo>
                  <a:pt x="3570894" y="403317"/>
                  <a:pt x="3565089" y="377905"/>
                  <a:pt x="3562679" y="347672"/>
                </a:cubicBezTo>
                <a:cubicBezTo>
                  <a:pt x="3560269" y="317440"/>
                  <a:pt x="3559064" y="282826"/>
                  <a:pt x="3559064" y="243831"/>
                </a:cubicBezTo>
                <a:cubicBezTo>
                  <a:pt x="3559064" y="204397"/>
                  <a:pt x="3561364" y="169564"/>
                  <a:pt x="3565965" y="139332"/>
                </a:cubicBezTo>
                <a:cubicBezTo>
                  <a:pt x="3570565" y="109100"/>
                  <a:pt x="3579328" y="83687"/>
                  <a:pt x="3592254" y="63094"/>
                </a:cubicBezTo>
                <a:cubicBezTo>
                  <a:pt x="3605179" y="42501"/>
                  <a:pt x="3623034" y="26837"/>
                  <a:pt x="3645818" y="16102"/>
                </a:cubicBezTo>
                <a:cubicBezTo>
                  <a:pt x="3668601" y="5368"/>
                  <a:pt x="3697958" y="0"/>
                  <a:pt x="3733886" y="0"/>
                </a:cubicBezTo>
                <a:close/>
                <a:moveTo>
                  <a:pt x="1209761" y="0"/>
                </a:moveTo>
                <a:cubicBezTo>
                  <a:pt x="1231230" y="0"/>
                  <a:pt x="1251056" y="2848"/>
                  <a:pt x="1269240" y="8544"/>
                </a:cubicBezTo>
                <a:cubicBezTo>
                  <a:pt x="1287423" y="14240"/>
                  <a:pt x="1303087" y="23441"/>
                  <a:pt x="1316231" y="36148"/>
                </a:cubicBezTo>
                <a:cubicBezTo>
                  <a:pt x="1329376" y="48854"/>
                  <a:pt x="1339672" y="65175"/>
                  <a:pt x="1347121" y="85111"/>
                </a:cubicBezTo>
                <a:cubicBezTo>
                  <a:pt x="1354570" y="105047"/>
                  <a:pt x="1358294" y="129255"/>
                  <a:pt x="1358294" y="157734"/>
                </a:cubicBezTo>
                <a:lnTo>
                  <a:pt x="1239993" y="157734"/>
                </a:lnTo>
                <a:cubicBezTo>
                  <a:pt x="1239993" y="132760"/>
                  <a:pt x="1237802" y="114577"/>
                  <a:pt x="1233421" y="103185"/>
                </a:cubicBezTo>
                <a:cubicBezTo>
                  <a:pt x="1229040" y="89602"/>
                  <a:pt x="1219619" y="82811"/>
                  <a:pt x="1205160" y="82811"/>
                </a:cubicBezTo>
                <a:cubicBezTo>
                  <a:pt x="1195083" y="82811"/>
                  <a:pt x="1187087" y="85220"/>
                  <a:pt x="1181172" y="90040"/>
                </a:cubicBezTo>
                <a:cubicBezTo>
                  <a:pt x="1175257" y="94860"/>
                  <a:pt x="1170875" y="103404"/>
                  <a:pt x="1168027" y="115672"/>
                </a:cubicBezTo>
                <a:cubicBezTo>
                  <a:pt x="1165179" y="127940"/>
                  <a:pt x="1163317" y="144480"/>
                  <a:pt x="1162441" y="165292"/>
                </a:cubicBezTo>
                <a:cubicBezTo>
                  <a:pt x="1161564" y="186105"/>
                  <a:pt x="1161126" y="212284"/>
                  <a:pt x="1161126" y="243831"/>
                </a:cubicBezTo>
                <a:cubicBezTo>
                  <a:pt x="1161126" y="275378"/>
                  <a:pt x="1161564" y="301557"/>
                  <a:pt x="1162441" y="322369"/>
                </a:cubicBezTo>
                <a:cubicBezTo>
                  <a:pt x="1163317" y="343181"/>
                  <a:pt x="1165179" y="359721"/>
                  <a:pt x="1168027" y="371990"/>
                </a:cubicBezTo>
                <a:cubicBezTo>
                  <a:pt x="1170875" y="384258"/>
                  <a:pt x="1175037" y="392802"/>
                  <a:pt x="1180514" y="397621"/>
                </a:cubicBezTo>
                <a:cubicBezTo>
                  <a:pt x="1185991" y="402441"/>
                  <a:pt x="1193330" y="404851"/>
                  <a:pt x="1202531" y="404851"/>
                </a:cubicBezTo>
                <a:cubicBezTo>
                  <a:pt x="1209104" y="404851"/>
                  <a:pt x="1214909" y="403536"/>
                  <a:pt x="1219948" y="400908"/>
                </a:cubicBezTo>
                <a:cubicBezTo>
                  <a:pt x="1224987" y="398279"/>
                  <a:pt x="1229258" y="393349"/>
                  <a:pt x="1232764" y="386120"/>
                </a:cubicBezTo>
                <a:cubicBezTo>
                  <a:pt x="1236269" y="378890"/>
                  <a:pt x="1239008" y="368813"/>
                  <a:pt x="1240979" y="355888"/>
                </a:cubicBezTo>
                <a:cubicBezTo>
                  <a:pt x="1242951" y="342962"/>
                  <a:pt x="1243937" y="326422"/>
                  <a:pt x="1243937" y="306267"/>
                </a:cubicBezTo>
                <a:lnTo>
                  <a:pt x="1200560" y="306267"/>
                </a:lnTo>
                <a:lnTo>
                  <a:pt x="1200560" y="223457"/>
                </a:lnTo>
                <a:lnTo>
                  <a:pt x="1358294" y="223457"/>
                </a:lnTo>
                <a:lnTo>
                  <a:pt x="1358294" y="478460"/>
                </a:lnTo>
                <a:lnTo>
                  <a:pt x="1275483" y="478460"/>
                </a:lnTo>
                <a:lnTo>
                  <a:pt x="1272855" y="437055"/>
                </a:lnTo>
                <a:lnTo>
                  <a:pt x="1271540" y="437055"/>
                </a:lnTo>
                <a:cubicBezTo>
                  <a:pt x="1267597" y="447132"/>
                  <a:pt x="1262010" y="455457"/>
                  <a:pt x="1254781" y="462029"/>
                </a:cubicBezTo>
                <a:cubicBezTo>
                  <a:pt x="1247551" y="468602"/>
                  <a:pt x="1239445" y="473531"/>
                  <a:pt x="1230463" y="476817"/>
                </a:cubicBezTo>
                <a:cubicBezTo>
                  <a:pt x="1221481" y="480103"/>
                  <a:pt x="1211842" y="482403"/>
                  <a:pt x="1201546" y="483718"/>
                </a:cubicBezTo>
                <a:cubicBezTo>
                  <a:pt x="1191249" y="485032"/>
                  <a:pt x="1180843" y="485690"/>
                  <a:pt x="1170328" y="485690"/>
                </a:cubicBezTo>
                <a:cubicBezTo>
                  <a:pt x="1139219" y="485690"/>
                  <a:pt x="1114682" y="480541"/>
                  <a:pt x="1096718" y="470245"/>
                </a:cubicBezTo>
                <a:cubicBezTo>
                  <a:pt x="1078754" y="459948"/>
                  <a:pt x="1065171" y="444503"/>
                  <a:pt x="1055970" y="423910"/>
                </a:cubicBezTo>
                <a:cubicBezTo>
                  <a:pt x="1046769" y="403317"/>
                  <a:pt x="1040964" y="377905"/>
                  <a:pt x="1038554" y="347672"/>
                </a:cubicBezTo>
                <a:cubicBezTo>
                  <a:pt x="1036144" y="317440"/>
                  <a:pt x="1034939" y="282826"/>
                  <a:pt x="1034939" y="243831"/>
                </a:cubicBezTo>
                <a:cubicBezTo>
                  <a:pt x="1034939" y="204397"/>
                  <a:pt x="1037239" y="169564"/>
                  <a:pt x="1041840" y="139332"/>
                </a:cubicBezTo>
                <a:cubicBezTo>
                  <a:pt x="1046441" y="109100"/>
                  <a:pt x="1055203" y="83687"/>
                  <a:pt x="1068129" y="63094"/>
                </a:cubicBezTo>
                <a:cubicBezTo>
                  <a:pt x="1081054" y="42501"/>
                  <a:pt x="1098909" y="26837"/>
                  <a:pt x="1121693" y="16102"/>
                </a:cubicBezTo>
                <a:cubicBezTo>
                  <a:pt x="1144476" y="5368"/>
                  <a:pt x="1173833" y="0"/>
                  <a:pt x="1209761" y="0"/>
                </a:cubicBezTo>
                <a:close/>
                <a:moveTo>
                  <a:pt x="853716" y="0"/>
                </a:moveTo>
                <a:cubicBezTo>
                  <a:pt x="884825" y="0"/>
                  <a:pt x="911114" y="4491"/>
                  <a:pt x="932583" y="13473"/>
                </a:cubicBezTo>
                <a:cubicBezTo>
                  <a:pt x="954053" y="22455"/>
                  <a:pt x="971360" y="36695"/>
                  <a:pt x="984504" y="56193"/>
                </a:cubicBezTo>
                <a:cubicBezTo>
                  <a:pt x="997649" y="75691"/>
                  <a:pt x="1007069" y="100884"/>
                  <a:pt x="1012765" y="131774"/>
                </a:cubicBezTo>
                <a:cubicBezTo>
                  <a:pt x="1018461" y="162663"/>
                  <a:pt x="1021309" y="200016"/>
                  <a:pt x="1021309" y="243831"/>
                </a:cubicBezTo>
                <a:cubicBezTo>
                  <a:pt x="1021309" y="287646"/>
                  <a:pt x="1018461" y="324998"/>
                  <a:pt x="1012765" y="355888"/>
                </a:cubicBezTo>
                <a:cubicBezTo>
                  <a:pt x="1007069" y="386777"/>
                  <a:pt x="997649" y="411971"/>
                  <a:pt x="984504" y="431468"/>
                </a:cubicBezTo>
                <a:cubicBezTo>
                  <a:pt x="971360" y="450966"/>
                  <a:pt x="954053" y="464877"/>
                  <a:pt x="932583" y="473202"/>
                </a:cubicBezTo>
                <a:cubicBezTo>
                  <a:pt x="911114" y="481527"/>
                  <a:pt x="884825" y="485690"/>
                  <a:pt x="853716" y="485690"/>
                </a:cubicBezTo>
                <a:cubicBezTo>
                  <a:pt x="822608" y="485690"/>
                  <a:pt x="796319" y="481527"/>
                  <a:pt x="774849" y="473202"/>
                </a:cubicBezTo>
                <a:cubicBezTo>
                  <a:pt x="753380" y="464877"/>
                  <a:pt x="736073" y="450966"/>
                  <a:pt x="722929" y="431468"/>
                </a:cubicBezTo>
                <a:cubicBezTo>
                  <a:pt x="709784" y="411971"/>
                  <a:pt x="700364" y="386777"/>
                  <a:pt x="694668" y="355888"/>
                </a:cubicBezTo>
                <a:cubicBezTo>
                  <a:pt x="688972" y="324998"/>
                  <a:pt x="686124" y="287646"/>
                  <a:pt x="686124" y="243831"/>
                </a:cubicBezTo>
                <a:cubicBezTo>
                  <a:pt x="686124" y="200016"/>
                  <a:pt x="688972" y="162663"/>
                  <a:pt x="694668" y="131774"/>
                </a:cubicBezTo>
                <a:cubicBezTo>
                  <a:pt x="700364" y="100884"/>
                  <a:pt x="709784" y="75691"/>
                  <a:pt x="722929" y="56193"/>
                </a:cubicBezTo>
                <a:cubicBezTo>
                  <a:pt x="736073" y="36695"/>
                  <a:pt x="753380" y="22455"/>
                  <a:pt x="774849" y="13473"/>
                </a:cubicBezTo>
                <a:cubicBezTo>
                  <a:pt x="796319" y="4491"/>
                  <a:pt x="822608" y="0"/>
                  <a:pt x="853716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[T2O] Title 1">
            <a:extLst>
              <a:ext uri="{FF2B5EF4-FFF2-40B4-BE49-F238E27FC236}">
                <a16:creationId xmlns:a16="http://schemas.microsoft.com/office/drawing/2014/main" id="{5C03C4BC-32F6-2045-9A1D-3DA77839F6D0}"/>
              </a:ext>
            </a:extLst>
          </p:cNvPr>
          <p:cNvSpPr/>
          <p:nvPr/>
        </p:nvSpPr>
        <p:spPr>
          <a:xfrm>
            <a:off x="4332343" y="2754020"/>
            <a:ext cx="3655314" cy="619430"/>
          </a:xfrm>
          <a:custGeom>
            <a:avLst/>
            <a:gdLst/>
            <a:ahLst/>
            <a:cxnLst/>
            <a:rect l="l" t="t" r="r" b="b"/>
            <a:pathLst>
              <a:path w="3655314" h="619430">
                <a:moveTo>
                  <a:pt x="1070381" y="134113"/>
                </a:moveTo>
                <a:lnTo>
                  <a:pt x="1027633" y="388087"/>
                </a:lnTo>
                <a:lnTo>
                  <a:pt x="1114806" y="388087"/>
                </a:lnTo>
                <a:lnTo>
                  <a:pt x="1072058" y="134113"/>
                </a:lnTo>
                <a:close/>
                <a:moveTo>
                  <a:pt x="3004794" y="105614"/>
                </a:moveTo>
                <a:cubicBezTo>
                  <a:pt x="2993060" y="105614"/>
                  <a:pt x="2983700" y="108687"/>
                  <a:pt x="2976715" y="114834"/>
                </a:cubicBezTo>
                <a:cubicBezTo>
                  <a:pt x="2969730" y="120981"/>
                  <a:pt x="2964421" y="131877"/>
                  <a:pt x="2960789" y="147524"/>
                </a:cubicBezTo>
                <a:cubicBezTo>
                  <a:pt x="2957157" y="163170"/>
                  <a:pt x="2954782" y="184265"/>
                  <a:pt x="2953664" y="210808"/>
                </a:cubicBezTo>
                <a:cubicBezTo>
                  <a:pt x="2952546" y="237351"/>
                  <a:pt x="2951988" y="270739"/>
                  <a:pt x="2951988" y="310973"/>
                </a:cubicBezTo>
                <a:cubicBezTo>
                  <a:pt x="2951988" y="351206"/>
                  <a:pt x="2952546" y="384595"/>
                  <a:pt x="2953664" y="411138"/>
                </a:cubicBezTo>
                <a:cubicBezTo>
                  <a:pt x="2954782" y="437681"/>
                  <a:pt x="2957157" y="458775"/>
                  <a:pt x="2960789" y="474422"/>
                </a:cubicBezTo>
                <a:cubicBezTo>
                  <a:pt x="2964421" y="490068"/>
                  <a:pt x="2969730" y="500965"/>
                  <a:pt x="2976715" y="507112"/>
                </a:cubicBezTo>
                <a:cubicBezTo>
                  <a:pt x="2983700" y="513258"/>
                  <a:pt x="2993060" y="516332"/>
                  <a:pt x="3004794" y="516332"/>
                </a:cubicBezTo>
                <a:cubicBezTo>
                  <a:pt x="3016529" y="516332"/>
                  <a:pt x="3025889" y="513258"/>
                  <a:pt x="3032874" y="507112"/>
                </a:cubicBezTo>
                <a:cubicBezTo>
                  <a:pt x="3039859" y="500965"/>
                  <a:pt x="3045167" y="490068"/>
                  <a:pt x="3048800" y="474422"/>
                </a:cubicBezTo>
                <a:cubicBezTo>
                  <a:pt x="3052432" y="458775"/>
                  <a:pt x="3054806" y="437681"/>
                  <a:pt x="3055924" y="411138"/>
                </a:cubicBezTo>
                <a:cubicBezTo>
                  <a:pt x="3057042" y="384595"/>
                  <a:pt x="3057601" y="351206"/>
                  <a:pt x="3057601" y="310973"/>
                </a:cubicBezTo>
                <a:cubicBezTo>
                  <a:pt x="3057601" y="270739"/>
                  <a:pt x="3057042" y="237351"/>
                  <a:pt x="3055924" y="210808"/>
                </a:cubicBezTo>
                <a:cubicBezTo>
                  <a:pt x="3054806" y="184265"/>
                  <a:pt x="3052432" y="163170"/>
                  <a:pt x="3048800" y="147524"/>
                </a:cubicBezTo>
                <a:cubicBezTo>
                  <a:pt x="3045167" y="131877"/>
                  <a:pt x="3039859" y="120981"/>
                  <a:pt x="3032874" y="114834"/>
                </a:cubicBezTo>
                <a:cubicBezTo>
                  <a:pt x="3025889" y="108687"/>
                  <a:pt x="3016529" y="105614"/>
                  <a:pt x="3004794" y="105614"/>
                </a:cubicBezTo>
                <a:close/>
                <a:moveTo>
                  <a:pt x="3249625" y="11735"/>
                </a:moveTo>
                <a:lnTo>
                  <a:pt x="3405530" y="11735"/>
                </a:lnTo>
                <a:lnTo>
                  <a:pt x="3405530" y="443408"/>
                </a:lnTo>
                <a:cubicBezTo>
                  <a:pt x="3405530" y="472466"/>
                  <a:pt x="3409721" y="491884"/>
                  <a:pt x="3418103" y="501663"/>
                </a:cubicBezTo>
                <a:cubicBezTo>
                  <a:pt x="3426485" y="511442"/>
                  <a:pt x="3437940" y="516332"/>
                  <a:pt x="3452469" y="516332"/>
                </a:cubicBezTo>
                <a:cubicBezTo>
                  <a:pt x="3466998" y="516332"/>
                  <a:pt x="3478454" y="511442"/>
                  <a:pt x="3486835" y="501663"/>
                </a:cubicBezTo>
                <a:cubicBezTo>
                  <a:pt x="3495217" y="491884"/>
                  <a:pt x="3499408" y="472466"/>
                  <a:pt x="3499408" y="443408"/>
                </a:cubicBezTo>
                <a:lnTo>
                  <a:pt x="3499408" y="11735"/>
                </a:lnTo>
                <a:lnTo>
                  <a:pt x="3655314" y="11735"/>
                </a:lnTo>
                <a:lnTo>
                  <a:pt x="3655314" y="404013"/>
                </a:lnTo>
                <a:cubicBezTo>
                  <a:pt x="3655314" y="445923"/>
                  <a:pt x="3650843" y="480848"/>
                  <a:pt x="3641903" y="508788"/>
                </a:cubicBezTo>
                <a:cubicBezTo>
                  <a:pt x="3632961" y="536728"/>
                  <a:pt x="3619970" y="559080"/>
                  <a:pt x="3602926" y="575844"/>
                </a:cubicBezTo>
                <a:cubicBezTo>
                  <a:pt x="3585883" y="592608"/>
                  <a:pt x="3564788" y="604063"/>
                  <a:pt x="3539642" y="610210"/>
                </a:cubicBezTo>
                <a:cubicBezTo>
                  <a:pt x="3514496" y="616357"/>
                  <a:pt x="3485438" y="619430"/>
                  <a:pt x="3452469" y="619430"/>
                </a:cubicBezTo>
                <a:cubicBezTo>
                  <a:pt x="3420059" y="619430"/>
                  <a:pt x="3391141" y="616357"/>
                  <a:pt x="3365715" y="610210"/>
                </a:cubicBezTo>
                <a:cubicBezTo>
                  <a:pt x="3340290" y="604063"/>
                  <a:pt x="3319055" y="592608"/>
                  <a:pt x="3302012" y="575844"/>
                </a:cubicBezTo>
                <a:cubicBezTo>
                  <a:pt x="3284969" y="559080"/>
                  <a:pt x="3271977" y="536728"/>
                  <a:pt x="3263036" y="508788"/>
                </a:cubicBezTo>
                <a:cubicBezTo>
                  <a:pt x="3254095" y="480848"/>
                  <a:pt x="3249625" y="445923"/>
                  <a:pt x="3249625" y="404013"/>
                </a:cubicBezTo>
                <a:close/>
                <a:moveTo>
                  <a:pt x="2361666" y="11735"/>
                </a:moveTo>
                <a:lnTo>
                  <a:pt x="2530144" y="11735"/>
                </a:lnTo>
                <a:lnTo>
                  <a:pt x="2588819" y="220447"/>
                </a:lnTo>
                <a:lnTo>
                  <a:pt x="2590495" y="220447"/>
                </a:lnTo>
                <a:lnTo>
                  <a:pt x="2649169" y="11735"/>
                </a:lnTo>
                <a:lnTo>
                  <a:pt x="2820161" y="11735"/>
                </a:lnTo>
                <a:lnTo>
                  <a:pt x="2667609" y="374676"/>
                </a:lnTo>
                <a:lnTo>
                  <a:pt x="2667609" y="610210"/>
                </a:lnTo>
                <a:lnTo>
                  <a:pt x="2511704" y="610210"/>
                </a:lnTo>
                <a:lnTo>
                  <a:pt x="2511704" y="374676"/>
                </a:lnTo>
                <a:close/>
                <a:moveTo>
                  <a:pt x="1793138" y="11735"/>
                </a:moveTo>
                <a:lnTo>
                  <a:pt x="1949043" y="11735"/>
                </a:lnTo>
                <a:lnTo>
                  <a:pt x="1949043" y="241402"/>
                </a:lnTo>
                <a:lnTo>
                  <a:pt x="1950720" y="241402"/>
                </a:lnTo>
                <a:lnTo>
                  <a:pt x="2066391" y="11735"/>
                </a:lnTo>
                <a:lnTo>
                  <a:pt x="2232355" y="11735"/>
                </a:lnTo>
                <a:lnTo>
                  <a:pt x="2081479" y="273254"/>
                </a:lnTo>
                <a:lnTo>
                  <a:pt x="2250796" y="610210"/>
                </a:lnTo>
                <a:lnTo>
                  <a:pt x="2073097" y="610210"/>
                </a:lnTo>
                <a:lnTo>
                  <a:pt x="1981733" y="401498"/>
                </a:lnTo>
                <a:lnTo>
                  <a:pt x="1949043" y="451790"/>
                </a:lnTo>
                <a:lnTo>
                  <a:pt x="1949043" y="610210"/>
                </a:lnTo>
                <a:lnTo>
                  <a:pt x="1793138" y="610210"/>
                </a:lnTo>
                <a:close/>
                <a:moveTo>
                  <a:pt x="1322755" y="11735"/>
                </a:moveTo>
                <a:lnTo>
                  <a:pt x="1497101" y="11735"/>
                </a:lnTo>
                <a:lnTo>
                  <a:pt x="1597685" y="380543"/>
                </a:lnTo>
                <a:lnTo>
                  <a:pt x="1599362" y="380543"/>
                </a:lnTo>
                <a:lnTo>
                  <a:pt x="1599362" y="11735"/>
                </a:lnTo>
                <a:lnTo>
                  <a:pt x="1745208" y="11735"/>
                </a:lnTo>
                <a:lnTo>
                  <a:pt x="1745208" y="610210"/>
                </a:lnTo>
                <a:lnTo>
                  <a:pt x="1574215" y="610210"/>
                </a:lnTo>
                <a:lnTo>
                  <a:pt x="1470279" y="240564"/>
                </a:lnTo>
                <a:lnTo>
                  <a:pt x="1468602" y="240564"/>
                </a:lnTo>
                <a:lnTo>
                  <a:pt x="1468602" y="610210"/>
                </a:lnTo>
                <a:lnTo>
                  <a:pt x="1322755" y="610210"/>
                </a:lnTo>
                <a:close/>
                <a:moveTo>
                  <a:pt x="973150" y="11735"/>
                </a:moveTo>
                <a:lnTo>
                  <a:pt x="1169289" y="11735"/>
                </a:lnTo>
                <a:lnTo>
                  <a:pt x="1315136" y="610210"/>
                </a:lnTo>
                <a:lnTo>
                  <a:pt x="1149172" y="610210"/>
                </a:lnTo>
                <a:lnTo>
                  <a:pt x="1133246" y="505435"/>
                </a:lnTo>
                <a:lnTo>
                  <a:pt x="1009193" y="505435"/>
                </a:lnTo>
                <a:lnTo>
                  <a:pt x="993267" y="610210"/>
                </a:lnTo>
                <a:lnTo>
                  <a:pt x="829818" y="610210"/>
                </a:lnTo>
                <a:close/>
                <a:moveTo>
                  <a:pt x="408355" y="11735"/>
                </a:moveTo>
                <a:lnTo>
                  <a:pt x="564261" y="11735"/>
                </a:lnTo>
                <a:lnTo>
                  <a:pt x="564261" y="231344"/>
                </a:lnTo>
                <a:lnTo>
                  <a:pt x="659815" y="231344"/>
                </a:lnTo>
                <a:lnTo>
                  <a:pt x="659815" y="11735"/>
                </a:lnTo>
                <a:lnTo>
                  <a:pt x="815721" y="11735"/>
                </a:lnTo>
                <a:lnTo>
                  <a:pt x="815721" y="610210"/>
                </a:lnTo>
                <a:lnTo>
                  <a:pt x="659815" y="610210"/>
                </a:lnTo>
                <a:lnTo>
                  <a:pt x="659815" y="363779"/>
                </a:lnTo>
                <a:lnTo>
                  <a:pt x="564261" y="363779"/>
                </a:lnTo>
                <a:lnTo>
                  <a:pt x="564261" y="610210"/>
                </a:lnTo>
                <a:lnTo>
                  <a:pt x="408355" y="610210"/>
                </a:lnTo>
                <a:close/>
                <a:moveTo>
                  <a:pt x="0" y="11735"/>
                </a:moveTo>
                <a:lnTo>
                  <a:pt x="388925" y="11735"/>
                </a:lnTo>
                <a:lnTo>
                  <a:pt x="388925" y="144171"/>
                </a:lnTo>
                <a:lnTo>
                  <a:pt x="271576" y="144171"/>
                </a:lnTo>
                <a:lnTo>
                  <a:pt x="271576" y="610210"/>
                </a:lnTo>
                <a:lnTo>
                  <a:pt x="115671" y="610210"/>
                </a:lnTo>
                <a:lnTo>
                  <a:pt x="115671" y="144171"/>
                </a:lnTo>
                <a:lnTo>
                  <a:pt x="0" y="144171"/>
                </a:lnTo>
                <a:close/>
                <a:moveTo>
                  <a:pt x="3004794" y="0"/>
                </a:moveTo>
                <a:cubicBezTo>
                  <a:pt x="3044469" y="0"/>
                  <a:pt x="3077997" y="5728"/>
                  <a:pt x="3105378" y="17184"/>
                </a:cubicBezTo>
                <a:cubicBezTo>
                  <a:pt x="3132759" y="28639"/>
                  <a:pt x="3154832" y="46800"/>
                  <a:pt x="3171596" y="71667"/>
                </a:cubicBezTo>
                <a:cubicBezTo>
                  <a:pt x="3188360" y="96533"/>
                  <a:pt x="3200374" y="128664"/>
                  <a:pt x="3207638" y="168060"/>
                </a:cubicBezTo>
                <a:cubicBezTo>
                  <a:pt x="3214903" y="207455"/>
                  <a:pt x="3218535" y="255093"/>
                  <a:pt x="3218535" y="310973"/>
                </a:cubicBezTo>
                <a:cubicBezTo>
                  <a:pt x="3218535" y="366853"/>
                  <a:pt x="3214903" y="414490"/>
                  <a:pt x="3207638" y="453886"/>
                </a:cubicBezTo>
                <a:cubicBezTo>
                  <a:pt x="3200374" y="493281"/>
                  <a:pt x="3188360" y="525412"/>
                  <a:pt x="3171596" y="550279"/>
                </a:cubicBezTo>
                <a:cubicBezTo>
                  <a:pt x="3154832" y="575145"/>
                  <a:pt x="3132759" y="592887"/>
                  <a:pt x="3105378" y="603505"/>
                </a:cubicBezTo>
                <a:cubicBezTo>
                  <a:pt x="3077997" y="614122"/>
                  <a:pt x="3044469" y="619430"/>
                  <a:pt x="3004794" y="619430"/>
                </a:cubicBezTo>
                <a:cubicBezTo>
                  <a:pt x="2965119" y="619430"/>
                  <a:pt x="2931591" y="614122"/>
                  <a:pt x="2904210" y="603505"/>
                </a:cubicBezTo>
                <a:cubicBezTo>
                  <a:pt x="2876829" y="592887"/>
                  <a:pt x="2854756" y="575145"/>
                  <a:pt x="2837992" y="550279"/>
                </a:cubicBezTo>
                <a:cubicBezTo>
                  <a:pt x="2821228" y="525412"/>
                  <a:pt x="2809214" y="493281"/>
                  <a:pt x="2801950" y="453886"/>
                </a:cubicBezTo>
                <a:cubicBezTo>
                  <a:pt x="2794685" y="414490"/>
                  <a:pt x="2791053" y="366853"/>
                  <a:pt x="2791053" y="310973"/>
                </a:cubicBezTo>
                <a:cubicBezTo>
                  <a:pt x="2791053" y="255093"/>
                  <a:pt x="2794685" y="207455"/>
                  <a:pt x="2801950" y="168060"/>
                </a:cubicBezTo>
                <a:cubicBezTo>
                  <a:pt x="2809214" y="128664"/>
                  <a:pt x="2821228" y="96533"/>
                  <a:pt x="2837992" y="71667"/>
                </a:cubicBezTo>
                <a:cubicBezTo>
                  <a:pt x="2854756" y="46800"/>
                  <a:pt x="2876829" y="28639"/>
                  <a:pt x="2904210" y="17184"/>
                </a:cubicBezTo>
                <a:cubicBezTo>
                  <a:pt x="2931591" y="5728"/>
                  <a:pt x="2965119" y="0"/>
                  <a:pt x="3004794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6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65EB-E862-3F4B-B764-C3C68E27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95600"/>
            <a:ext cx="9067800" cy="178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spc="-150" dirty="0">
                <a:solidFill>
                  <a:srgbClr val="FEC14A"/>
                </a:solidFill>
                <a:latin typeface="Arial" panose="020B0604020202020204" pitchFamily="34" charset="0"/>
                <a:ea typeface="Helvetica Neue Condensed Black" panose="02000503000000020004" pitchFamily="2" charset="0"/>
                <a:cs typeface="Arial" panose="020B0604020202020204" pitchFamily="34" charset="0"/>
              </a:rPr>
              <a:t>/ </a:t>
            </a:r>
            <a:r>
              <a:rPr lang="en-US" sz="3500" b="1" spc="-150" dirty="0">
                <a:solidFill>
                  <a:schemeClr val="bg1"/>
                </a:solidFill>
                <a:latin typeface="Arial" panose="020B0604020202020204" pitchFamily="34" charset="0"/>
                <a:ea typeface="Helvetica Neue Condensed Black" panose="02000503000000020004" pitchFamily="2" charset="0"/>
                <a:cs typeface="Arial" panose="020B0604020202020204" pitchFamily="34" charset="0"/>
              </a:rPr>
              <a:t>Javier Reyes, Milan Puskar Dean, John Chambers College of Business and Economics; Vice President, Start-up WV</a:t>
            </a:r>
          </a:p>
          <a:p>
            <a:pPr marL="0" indent="0">
              <a:buNone/>
            </a:pPr>
            <a:endParaRPr lang="en-US" sz="28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>
              <a:buNone/>
            </a:pPr>
            <a:endParaRPr lang="en-US" sz="35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>
              <a:buNone/>
            </a:pPr>
            <a:endParaRPr lang="en-US" sz="35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[T2O] Rectangle 1">
            <a:extLst>
              <a:ext uri="{FF2B5EF4-FFF2-40B4-BE49-F238E27FC236}">
                <a16:creationId xmlns:a16="http://schemas.microsoft.com/office/drawing/2014/main" id="{48A75F06-A08C-D148-810F-78211394D9A4}"/>
              </a:ext>
            </a:extLst>
          </p:cNvPr>
          <p:cNvSpPr/>
          <p:nvPr/>
        </p:nvSpPr>
        <p:spPr>
          <a:xfrm>
            <a:off x="1402748" y="1127608"/>
            <a:ext cx="9448037" cy="1325956"/>
          </a:xfrm>
          <a:custGeom>
            <a:avLst/>
            <a:gdLst/>
            <a:ahLst/>
            <a:cxnLst/>
            <a:rect l="l" t="t" r="r" b="b"/>
            <a:pathLst>
              <a:path w="9448037" h="1325956">
                <a:moveTo>
                  <a:pt x="127559" y="1107186"/>
                </a:moveTo>
                <a:lnTo>
                  <a:pt x="127559" y="1226515"/>
                </a:lnTo>
                <a:lnTo>
                  <a:pt x="163220" y="1226515"/>
                </a:lnTo>
                <a:cubicBezTo>
                  <a:pt x="175108" y="1226515"/>
                  <a:pt x="185623" y="1221600"/>
                  <a:pt x="194767" y="1211770"/>
                </a:cubicBezTo>
                <a:cubicBezTo>
                  <a:pt x="203911" y="1201941"/>
                  <a:pt x="208483" y="1186739"/>
                  <a:pt x="208483" y="1166165"/>
                </a:cubicBezTo>
                <a:cubicBezTo>
                  <a:pt x="208483" y="1146962"/>
                  <a:pt x="203911" y="1132332"/>
                  <a:pt x="194767" y="1122273"/>
                </a:cubicBezTo>
                <a:cubicBezTo>
                  <a:pt x="185623" y="1112215"/>
                  <a:pt x="175108" y="1107186"/>
                  <a:pt x="163220" y="1107186"/>
                </a:cubicBezTo>
                <a:close/>
                <a:moveTo>
                  <a:pt x="5280126" y="928878"/>
                </a:moveTo>
                <a:lnTo>
                  <a:pt x="5245150" y="1136675"/>
                </a:lnTo>
                <a:lnTo>
                  <a:pt x="5316473" y="1136675"/>
                </a:lnTo>
                <a:lnTo>
                  <a:pt x="5281498" y="928878"/>
                </a:lnTo>
                <a:close/>
                <a:moveTo>
                  <a:pt x="2765527" y="928878"/>
                </a:moveTo>
                <a:lnTo>
                  <a:pt x="2730551" y="1136675"/>
                </a:lnTo>
                <a:lnTo>
                  <a:pt x="2801874" y="1136675"/>
                </a:lnTo>
                <a:lnTo>
                  <a:pt x="2766898" y="928878"/>
                </a:lnTo>
                <a:close/>
                <a:moveTo>
                  <a:pt x="1314069" y="920648"/>
                </a:moveTo>
                <a:lnTo>
                  <a:pt x="1314069" y="1226515"/>
                </a:lnTo>
                <a:lnTo>
                  <a:pt x="1339444" y="1226515"/>
                </a:lnTo>
                <a:cubicBezTo>
                  <a:pt x="1351788" y="1226515"/>
                  <a:pt x="1361618" y="1224800"/>
                  <a:pt x="1368933" y="1221371"/>
                </a:cubicBezTo>
                <a:cubicBezTo>
                  <a:pt x="1376248" y="1217942"/>
                  <a:pt x="1381848" y="1210742"/>
                  <a:pt x="1385735" y="1199769"/>
                </a:cubicBezTo>
                <a:cubicBezTo>
                  <a:pt x="1389621" y="1188796"/>
                  <a:pt x="1392135" y="1173251"/>
                  <a:pt x="1393279" y="1153134"/>
                </a:cubicBezTo>
                <a:cubicBezTo>
                  <a:pt x="1394422" y="1133018"/>
                  <a:pt x="1394993" y="1106500"/>
                  <a:pt x="1394993" y="1073582"/>
                </a:cubicBezTo>
                <a:cubicBezTo>
                  <a:pt x="1394993" y="1040663"/>
                  <a:pt x="1394422" y="1014146"/>
                  <a:pt x="1393279" y="994029"/>
                </a:cubicBezTo>
                <a:cubicBezTo>
                  <a:pt x="1392135" y="973912"/>
                  <a:pt x="1389621" y="958367"/>
                  <a:pt x="1385735" y="947394"/>
                </a:cubicBezTo>
                <a:cubicBezTo>
                  <a:pt x="1381848" y="936421"/>
                  <a:pt x="1376248" y="929221"/>
                  <a:pt x="1368933" y="925792"/>
                </a:cubicBezTo>
                <a:cubicBezTo>
                  <a:pt x="1361618" y="922363"/>
                  <a:pt x="1351788" y="920648"/>
                  <a:pt x="1339444" y="920648"/>
                </a:cubicBezTo>
                <a:close/>
                <a:moveTo>
                  <a:pt x="127559" y="920648"/>
                </a:moveTo>
                <a:lnTo>
                  <a:pt x="127559" y="1020775"/>
                </a:lnTo>
                <a:lnTo>
                  <a:pt x="158420" y="1020775"/>
                </a:lnTo>
                <a:cubicBezTo>
                  <a:pt x="171679" y="1020775"/>
                  <a:pt x="181737" y="1015860"/>
                  <a:pt x="188595" y="1006030"/>
                </a:cubicBezTo>
                <a:cubicBezTo>
                  <a:pt x="195453" y="996201"/>
                  <a:pt x="198882" y="984656"/>
                  <a:pt x="198882" y="971397"/>
                </a:cubicBezTo>
                <a:cubicBezTo>
                  <a:pt x="198882" y="957681"/>
                  <a:pt x="195453" y="945794"/>
                  <a:pt x="188595" y="935736"/>
                </a:cubicBezTo>
                <a:cubicBezTo>
                  <a:pt x="181737" y="925677"/>
                  <a:pt x="171679" y="920648"/>
                  <a:pt x="158420" y="920648"/>
                </a:cubicBezTo>
                <a:close/>
                <a:moveTo>
                  <a:pt x="8405012" y="905560"/>
                </a:moveTo>
                <a:cubicBezTo>
                  <a:pt x="8395411" y="905560"/>
                  <a:pt x="8387752" y="908075"/>
                  <a:pt x="8382038" y="913104"/>
                </a:cubicBezTo>
                <a:cubicBezTo>
                  <a:pt x="8376322" y="918134"/>
                  <a:pt x="8371979" y="927049"/>
                  <a:pt x="8369008" y="939850"/>
                </a:cubicBezTo>
                <a:cubicBezTo>
                  <a:pt x="8366035" y="952652"/>
                  <a:pt x="8364092" y="969912"/>
                  <a:pt x="8363178" y="991629"/>
                </a:cubicBezTo>
                <a:cubicBezTo>
                  <a:pt x="8362263" y="1013346"/>
                  <a:pt x="8361806" y="1040663"/>
                  <a:pt x="8361806" y="1073582"/>
                </a:cubicBezTo>
                <a:cubicBezTo>
                  <a:pt x="8361806" y="1106500"/>
                  <a:pt x="8362263" y="1133818"/>
                  <a:pt x="8363178" y="1155535"/>
                </a:cubicBezTo>
                <a:cubicBezTo>
                  <a:pt x="8364092" y="1177252"/>
                  <a:pt x="8366035" y="1194511"/>
                  <a:pt x="8369008" y="1207313"/>
                </a:cubicBezTo>
                <a:cubicBezTo>
                  <a:pt x="8371979" y="1220114"/>
                  <a:pt x="8376322" y="1229030"/>
                  <a:pt x="8382038" y="1234059"/>
                </a:cubicBezTo>
                <a:cubicBezTo>
                  <a:pt x="8387752" y="1239088"/>
                  <a:pt x="8395411" y="1241603"/>
                  <a:pt x="8405012" y="1241603"/>
                </a:cubicBezTo>
                <a:cubicBezTo>
                  <a:pt x="8414613" y="1241603"/>
                  <a:pt x="8422271" y="1239088"/>
                  <a:pt x="8427986" y="1234059"/>
                </a:cubicBezTo>
                <a:cubicBezTo>
                  <a:pt x="8433701" y="1229030"/>
                  <a:pt x="8438044" y="1220114"/>
                  <a:pt x="8441017" y="1207313"/>
                </a:cubicBezTo>
                <a:cubicBezTo>
                  <a:pt x="8443988" y="1194511"/>
                  <a:pt x="8445931" y="1177252"/>
                  <a:pt x="8446846" y="1155535"/>
                </a:cubicBezTo>
                <a:cubicBezTo>
                  <a:pt x="8447760" y="1133818"/>
                  <a:pt x="8448217" y="1106500"/>
                  <a:pt x="8448217" y="1073582"/>
                </a:cubicBezTo>
                <a:cubicBezTo>
                  <a:pt x="8448217" y="1040663"/>
                  <a:pt x="8447760" y="1013346"/>
                  <a:pt x="8446846" y="991629"/>
                </a:cubicBezTo>
                <a:cubicBezTo>
                  <a:pt x="8445931" y="969912"/>
                  <a:pt x="8443988" y="952652"/>
                  <a:pt x="8441017" y="939850"/>
                </a:cubicBezTo>
                <a:cubicBezTo>
                  <a:pt x="8438044" y="927049"/>
                  <a:pt x="8433701" y="918134"/>
                  <a:pt x="8427986" y="913104"/>
                </a:cubicBezTo>
                <a:cubicBezTo>
                  <a:pt x="8422271" y="908075"/>
                  <a:pt x="8414613" y="905560"/>
                  <a:pt x="8405012" y="905560"/>
                </a:cubicBezTo>
                <a:close/>
                <a:moveTo>
                  <a:pt x="7652537" y="905560"/>
                </a:moveTo>
                <a:cubicBezTo>
                  <a:pt x="7642935" y="905560"/>
                  <a:pt x="7635277" y="908075"/>
                  <a:pt x="7629563" y="913104"/>
                </a:cubicBezTo>
                <a:cubicBezTo>
                  <a:pt x="7623847" y="918134"/>
                  <a:pt x="7619504" y="927049"/>
                  <a:pt x="7616532" y="939850"/>
                </a:cubicBezTo>
                <a:cubicBezTo>
                  <a:pt x="7613560" y="952652"/>
                  <a:pt x="7611617" y="969912"/>
                  <a:pt x="7610703" y="991629"/>
                </a:cubicBezTo>
                <a:cubicBezTo>
                  <a:pt x="7609789" y="1013346"/>
                  <a:pt x="7609331" y="1040663"/>
                  <a:pt x="7609331" y="1073582"/>
                </a:cubicBezTo>
                <a:cubicBezTo>
                  <a:pt x="7609331" y="1106500"/>
                  <a:pt x="7609789" y="1133818"/>
                  <a:pt x="7610703" y="1155535"/>
                </a:cubicBezTo>
                <a:cubicBezTo>
                  <a:pt x="7611617" y="1177252"/>
                  <a:pt x="7613560" y="1194511"/>
                  <a:pt x="7616532" y="1207313"/>
                </a:cubicBezTo>
                <a:cubicBezTo>
                  <a:pt x="7619504" y="1220114"/>
                  <a:pt x="7623847" y="1229030"/>
                  <a:pt x="7629563" y="1234059"/>
                </a:cubicBezTo>
                <a:cubicBezTo>
                  <a:pt x="7635277" y="1239088"/>
                  <a:pt x="7642935" y="1241603"/>
                  <a:pt x="7652537" y="1241603"/>
                </a:cubicBezTo>
                <a:cubicBezTo>
                  <a:pt x="7662138" y="1241603"/>
                  <a:pt x="7669795" y="1239088"/>
                  <a:pt x="7675511" y="1234059"/>
                </a:cubicBezTo>
                <a:cubicBezTo>
                  <a:pt x="7681226" y="1229030"/>
                  <a:pt x="7685569" y="1220114"/>
                  <a:pt x="7688541" y="1207313"/>
                </a:cubicBezTo>
                <a:cubicBezTo>
                  <a:pt x="7691513" y="1194511"/>
                  <a:pt x="7693456" y="1177252"/>
                  <a:pt x="7694371" y="1155535"/>
                </a:cubicBezTo>
                <a:cubicBezTo>
                  <a:pt x="7695285" y="1133818"/>
                  <a:pt x="7695743" y="1106500"/>
                  <a:pt x="7695743" y="1073582"/>
                </a:cubicBezTo>
                <a:cubicBezTo>
                  <a:pt x="7695743" y="1040663"/>
                  <a:pt x="7695285" y="1013346"/>
                  <a:pt x="7694371" y="991629"/>
                </a:cubicBezTo>
                <a:cubicBezTo>
                  <a:pt x="7693456" y="969912"/>
                  <a:pt x="7691513" y="952652"/>
                  <a:pt x="7688541" y="939850"/>
                </a:cubicBezTo>
                <a:cubicBezTo>
                  <a:pt x="7685569" y="927049"/>
                  <a:pt x="7681226" y="918134"/>
                  <a:pt x="7675511" y="913104"/>
                </a:cubicBezTo>
                <a:cubicBezTo>
                  <a:pt x="7669795" y="908075"/>
                  <a:pt x="7662138" y="905560"/>
                  <a:pt x="7652537" y="905560"/>
                </a:cubicBezTo>
                <a:close/>
                <a:moveTo>
                  <a:pt x="6061862" y="905560"/>
                </a:moveTo>
                <a:cubicBezTo>
                  <a:pt x="6052261" y="905560"/>
                  <a:pt x="6044603" y="908075"/>
                  <a:pt x="6038888" y="913104"/>
                </a:cubicBezTo>
                <a:cubicBezTo>
                  <a:pt x="6033173" y="918134"/>
                  <a:pt x="6028829" y="927049"/>
                  <a:pt x="6025857" y="939850"/>
                </a:cubicBezTo>
                <a:cubicBezTo>
                  <a:pt x="6022885" y="952652"/>
                  <a:pt x="6020943" y="969912"/>
                  <a:pt x="6020028" y="991629"/>
                </a:cubicBezTo>
                <a:cubicBezTo>
                  <a:pt x="6019114" y="1013346"/>
                  <a:pt x="6018657" y="1040663"/>
                  <a:pt x="6018657" y="1073582"/>
                </a:cubicBezTo>
                <a:cubicBezTo>
                  <a:pt x="6018657" y="1106500"/>
                  <a:pt x="6019114" y="1133818"/>
                  <a:pt x="6020028" y="1155535"/>
                </a:cubicBezTo>
                <a:cubicBezTo>
                  <a:pt x="6020943" y="1177252"/>
                  <a:pt x="6022885" y="1194511"/>
                  <a:pt x="6025857" y="1207313"/>
                </a:cubicBezTo>
                <a:cubicBezTo>
                  <a:pt x="6028829" y="1220114"/>
                  <a:pt x="6033173" y="1229030"/>
                  <a:pt x="6038888" y="1234059"/>
                </a:cubicBezTo>
                <a:cubicBezTo>
                  <a:pt x="6044603" y="1239088"/>
                  <a:pt x="6052261" y="1241603"/>
                  <a:pt x="6061862" y="1241603"/>
                </a:cubicBezTo>
                <a:cubicBezTo>
                  <a:pt x="6071463" y="1241603"/>
                  <a:pt x="6079121" y="1239088"/>
                  <a:pt x="6084836" y="1234059"/>
                </a:cubicBezTo>
                <a:cubicBezTo>
                  <a:pt x="6090551" y="1229030"/>
                  <a:pt x="6094894" y="1220114"/>
                  <a:pt x="6097866" y="1207313"/>
                </a:cubicBezTo>
                <a:cubicBezTo>
                  <a:pt x="6100838" y="1194511"/>
                  <a:pt x="6102781" y="1177252"/>
                  <a:pt x="6103696" y="1155535"/>
                </a:cubicBezTo>
                <a:cubicBezTo>
                  <a:pt x="6104610" y="1133818"/>
                  <a:pt x="6105068" y="1106500"/>
                  <a:pt x="6105068" y="1073582"/>
                </a:cubicBezTo>
                <a:cubicBezTo>
                  <a:pt x="6105068" y="1040663"/>
                  <a:pt x="6104610" y="1013346"/>
                  <a:pt x="6103696" y="991629"/>
                </a:cubicBezTo>
                <a:cubicBezTo>
                  <a:pt x="6102781" y="969912"/>
                  <a:pt x="6100838" y="952652"/>
                  <a:pt x="6097866" y="939850"/>
                </a:cubicBezTo>
                <a:cubicBezTo>
                  <a:pt x="6094894" y="927049"/>
                  <a:pt x="6090551" y="918134"/>
                  <a:pt x="6084836" y="913104"/>
                </a:cubicBezTo>
                <a:cubicBezTo>
                  <a:pt x="6079121" y="908075"/>
                  <a:pt x="6071463" y="905560"/>
                  <a:pt x="6061862" y="905560"/>
                </a:cubicBezTo>
                <a:close/>
                <a:moveTo>
                  <a:pt x="4614062" y="905560"/>
                </a:moveTo>
                <a:cubicBezTo>
                  <a:pt x="4604461" y="905560"/>
                  <a:pt x="4596803" y="908075"/>
                  <a:pt x="4591088" y="913104"/>
                </a:cubicBezTo>
                <a:cubicBezTo>
                  <a:pt x="4585373" y="918134"/>
                  <a:pt x="4581029" y="927049"/>
                  <a:pt x="4578058" y="939850"/>
                </a:cubicBezTo>
                <a:cubicBezTo>
                  <a:pt x="4575086" y="952652"/>
                  <a:pt x="4573143" y="969912"/>
                  <a:pt x="4572228" y="991629"/>
                </a:cubicBezTo>
                <a:cubicBezTo>
                  <a:pt x="4571314" y="1013346"/>
                  <a:pt x="4570857" y="1040663"/>
                  <a:pt x="4570857" y="1073582"/>
                </a:cubicBezTo>
                <a:cubicBezTo>
                  <a:pt x="4570857" y="1106500"/>
                  <a:pt x="4571314" y="1133818"/>
                  <a:pt x="4572228" y="1155535"/>
                </a:cubicBezTo>
                <a:cubicBezTo>
                  <a:pt x="4573143" y="1177252"/>
                  <a:pt x="4575086" y="1194511"/>
                  <a:pt x="4578058" y="1207313"/>
                </a:cubicBezTo>
                <a:cubicBezTo>
                  <a:pt x="4581029" y="1220114"/>
                  <a:pt x="4585373" y="1229030"/>
                  <a:pt x="4591088" y="1234059"/>
                </a:cubicBezTo>
                <a:cubicBezTo>
                  <a:pt x="4596803" y="1239088"/>
                  <a:pt x="4604461" y="1241603"/>
                  <a:pt x="4614062" y="1241603"/>
                </a:cubicBezTo>
                <a:cubicBezTo>
                  <a:pt x="4623663" y="1241603"/>
                  <a:pt x="4631321" y="1239088"/>
                  <a:pt x="4637036" y="1234059"/>
                </a:cubicBezTo>
                <a:cubicBezTo>
                  <a:pt x="4642751" y="1229030"/>
                  <a:pt x="4647095" y="1220114"/>
                  <a:pt x="4650067" y="1207313"/>
                </a:cubicBezTo>
                <a:cubicBezTo>
                  <a:pt x="4653038" y="1194511"/>
                  <a:pt x="4654981" y="1177252"/>
                  <a:pt x="4655896" y="1155535"/>
                </a:cubicBezTo>
                <a:cubicBezTo>
                  <a:pt x="4656810" y="1133818"/>
                  <a:pt x="4657267" y="1106500"/>
                  <a:pt x="4657267" y="1073582"/>
                </a:cubicBezTo>
                <a:cubicBezTo>
                  <a:pt x="4657267" y="1040663"/>
                  <a:pt x="4656810" y="1013346"/>
                  <a:pt x="4655896" y="991629"/>
                </a:cubicBezTo>
                <a:cubicBezTo>
                  <a:pt x="4654981" y="969912"/>
                  <a:pt x="4653038" y="952652"/>
                  <a:pt x="4650067" y="939850"/>
                </a:cubicBezTo>
                <a:cubicBezTo>
                  <a:pt x="4647095" y="927049"/>
                  <a:pt x="4642751" y="918134"/>
                  <a:pt x="4637036" y="913104"/>
                </a:cubicBezTo>
                <a:cubicBezTo>
                  <a:pt x="4631321" y="908075"/>
                  <a:pt x="4623663" y="905560"/>
                  <a:pt x="4614062" y="905560"/>
                </a:cubicBezTo>
                <a:close/>
                <a:moveTo>
                  <a:pt x="9072905" y="828751"/>
                </a:moveTo>
                <a:lnTo>
                  <a:pt x="9210751" y="828751"/>
                </a:lnTo>
                <a:lnTo>
                  <a:pt x="9258757" y="999515"/>
                </a:lnTo>
                <a:lnTo>
                  <a:pt x="9260128" y="999515"/>
                </a:lnTo>
                <a:lnTo>
                  <a:pt x="9308134" y="828751"/>
                </a:lnTo>
                <a:lnTo>
                  <a:pt x="9448037" y="828751"/>
                </a:lnTo>
                <a:lnTo>
                  <a:pt x="9323222" y="1125702"/>
                </a:lnTo>
                <a:lnTo>
                  <a:pt x="9323222" y="1318412"/>
                </a:lnTo>
                <a:lnTo>
                  <a:pt x="9195663" y="1318412"/>
                </a:lnTo>
                <a:lnTo>
                  <a:pt x="9195663" y="1125702"/>
                </a:lnTo>
                <a:close/>
                <a:moveTo>
                  <a:pt x="8601684" y="828751"/>
                </a:moveTo>
                <a:lnTo>
                  <a:pt x="8784107" y="828751"/>
                </a:lnTo>
                <a:lnTo>
                  <a:pt x="8835541" y="1118844"/>
                </a:lnTo>
                <a:lnTo>
                  <a:pt x="8836913" y="1118844"/>
                </a:lnTo>
                <a:lnTo>
                  <a:pt x="8888348" y="828751"/>
                </a:lnTo>
                <a:lnTo>
                  <a:pt x="9070771" y="828751"/>
                </a:lnTo>
                <a:lnTo>
                  <a:pt x="9070771" y="1318412"/>
                </a:lnTo>
                <a:lnTo>
                  <a:pt x="8951442" y="1318412"/>
                </a:lnTo>
                <a:lnTo>
                  <a:pt x="8951442" y="953566"/>
                </a:lnTo>
                <a:lnTo>
                  <a:pt x="8950070" y="953566"/>
                </a:lnTo>
                <a:lnTo>
                  <a:pt x="8882176" y="1318412"/>
                </a:lnTo>
                <a:lnTo>
                  <a:pt x="8790279" y="1318412"/>
                </a:lnTo>
                <a:lnTo>
                  <a:pt x="8722385" y="953566"/>
                </a:lnTo>
                <a:lnTo>
                  <a:pt x="8721013" y="953566"/>
                </a:lnTo>
                <a:lnTo>
                  <a:pt x="8721013" y="1318412"/>
                </a:lnTo>
                <a:lnTo>
                  <a:pt x="8601684" y="1318412"/>
                </a:lnTo>
                <a:close/>
                <a:moveTo>
                  <a:pt x="7854009" y="828751"/>
                </a:moveTo>
                <a:lnTo>
                  <a:pt x="7996656" y="828751"/>
                </a:lnTo>
                <a:lnTo>
                  <a:pt x="8078952" y="1130503"/>
                </a:lnTo>
                <a:lnTo>
                  <a:pt x="8080323" y="1130503"/>
                </a:lnTo>
                <a:lnTo>
                  <a:pt x="8080323" y="828751"/>
                </a:lnTo>
                <a:lnTo>
                  <a:pt x="8199653" y="828751"/>
                </a:lnTo>
                <a:lnTo>
                  <a:pt x="8199653" y="1318412"/>
                </a:lnTo>
                <a:lnTo>
                  <a:pt x="8059750" y="1318412"/>
                </a:lnTo>
                <a:lnTo>
                  <a:pt x="7974711" y="1015974"/>
                </a:lnTo>
                <a:lnTo>
                  <a:pt x="7973339" y="1015974"/>
                </a:lnTo>
                <a:lnTo>
                  <a:pt x="7973339" y="1318412"/>
                </a:lnTo>
                <a:lnTo>
                  <a:pt x="7854009" y="1318412"/>
                </a:lnTo>
                <a:close/>
                <a:moveTo>
                  <a:pt x="6815785" y="828751"/>
                </a:moveTo>
                <a:lnTo>
                  <a:pt x="7105878" y="828751"/>
                </a:lnTo>
                <a:lnTo>
                  <a:pt x="7105878" y="932993"/>
                </a:lnTo>
                <a:lnTo>
                  <a:pt x="6943344" y="932993"/>
                </a:lnTo>
                <a:lnTo>
                  <a:pt x="6943344" y="1016660"/>
                </a:lnTo>
                <a:lnTo>
                  <a:pt x="7095591" y="1016660"/>
                </a:lnTo>
                <a:lnTo>
                  <a:pt x="7095591" y="1116787"/>
                </a:lnTo>
                <a:lnTo>
                  <a:pt x="6943344" y="1116787"/>
                </a:lnTo>
                <a:lnTo>
                  <a:pt x="6943344" y="1214171"/>
                </a:lnTo>
                <a:lnTo>
                  <a:pt x="7112050" y="1214171"/>
                </a:lnTo>
                <a:lnTo>
                  <a:pt x="7112050" y="1318412"/>
                </a:lnTo>
                <a:lnTo>
                  <a:pt x="6815785" y="1318412"/>
                </a:lnTo>
                <a:close/>
                <a:moveTo>
                  <a:pt x="6263335" y="828751"/>
                </a:moveTo>
                <a:lnTo>
                  <a:pt x="6405981" y="828751"/>
                </a:lnTo>
                <a:lnTo>
                  <a:pt x="6488277" y="1130503"/>
                </a:lnTo>
                <a:lnTo>
                  <a:pt x="6489649" y="1130503"/>
                </a:lnTo>
                <a:lnTo>
                  <a:pt x="6489649" y="828751"/>
                </a:lnTo>
                <a:lnTo>
                  <a:pt x="6608978" y="828751"/>
                </a:lnTo>
                <a:lnTo>
                  <a:pt x="6608978" y="1318412"/>
                </a:lnTo>
                <a:lnTo>
                  <a:pt x="6469075" y="1318412"/>
                </a:lnTo>
                <a:lnTo>
                  <a:pt x="6384036" y="1015974"/>
                </a:lnTo>
                <a:lnTo>
                  <a:pt x="6382664" y="1015974"/>
                </a:lnTo>
                <a:lnTo>
                  <a:pt x="6382664" y="1318412"/>
                </a:lnTo>
                <a:lnTo>
                  <a:pt x="6263335" y="1318412"/>
                </a:lnTo>
                <a:close/>
                <a:moveTo>
                  <a:pt x="5734659" y="828751"/>
                </a:moveTo>
                <a:lnTo>
                  <a:pt x="5862218" y="828751"/>
                </a:lnTo>
                <a:lnTo>
                  <a:pt x="5862218" y="1318412"/>
                </a:lnTo>
                <a:lnTo>
                  <a:pt x="5734659" y="1318412"/>
                </a:lnTo>
                <a:close/>
                <a:moveTo>
                  <a:pt x="5414009" y="828751"/>
                </a:moveTo>
                <a:lnTo>
                  <a:pt x="5732221" y="828751"/>
                </a:lnTo>
                <a:lnTo>
                  <a:pt x="5732221" y="937107"/>
                </a:lnTo>
                <a:lnTo>
                  <a:pt x="5636208" y="937107"/>
                </a:lnTo>
                <a:lnTo>
                  <a:pt x="5636208" y="1318412"/>
                </a:lnTo>
                <a:lnTo>
                  <a:pt x="5508650" y="1318412"/>
                </a:lnTo>
                <a:lnTo>
                  <a:pt x="5508650" y="937107"/>
                </a:lnTo>
                <a:lnTo>
                  <a:pt x="5414009" y="937107"/>
                </a:lnTo>
                <a:close/>
                <a:moveTo>
                  <a:pt x="5200573" y="828751"/>
                </a:moveTo>
                <a:lnTo>
                  <a:pt x="5361050" y="828751"/>
                </a:lnTo>
                <a:lnTo>
                  <a:pt x="5480380" y="1318412"/>
                </a:lnTo>
                <a:lnTo>
                  <a:pt x="5344591" y="1318412"/>
                </a:lnTo>
                <a:lnTo>
                  <a:pt x="5331561" y="1232687"/>
                </a:lnTo>
                <a:lnTo>
                  <a:pt x="5230063" y="1232687"/>
                </a:lnTo>
                <a:lnTo>
                  <a:pt x="5217032" y="1318412"/>
                </a:lnTo>
                <a:lnTo>
                  <a:pt x="5083302" y="1318412"/>
                </a:lnTo>
                <a:close/>
                <a:moveTo>
                  <a:pt x="4777816" y="828751"/>
                </a:moveTo>
                <a:lnTo>
                  <a:pt x="4911547" y="828751"/>
                </a:lnTo>
                <a:lnTo>
                  <a:pt x="4962982" y="1197711"/>
                </a:lnTo>
                <a:lnTo>
                  <a:pt x="4964354" y="1197711"/>
                </a:lnTo>
                <a:lnTo>
                  <a:pt x="5015788" y="828751"/>
                </a:lnTo>
                <a:lnTo>
                  <a:pt x="5151577" y="828751"/>
                </a:lnTo>
                <a:lnTo>
                  <a:pt x="5045964" y="1318412"/>
                </a:lnTo>
                <a:lnTo>
                  <a:pt x="4881372" y="1318412"/>
                </a:lnTo>
                <a:close/>
                <a:moveTo>
                  <a:pt x="4063060" y="828751"/>
                </a:moveTo>
                <a:lnTo>
                  <a:pt x="4205707" y="828751"/>
                </a:lnTo>
                <a:lnTo>
                  <a:pt x="4288002" y="1130503"/>
                </a:lnTo>
                <a:lnTo>
                  <a:pt x="4289374" y="1130503"/>
                </a:lnTo>
                <a:lnTo>
                  <a:pt x="4289374" y="828751"/>
                </a:lnTo>
                <a:lnTo>
                  <a:pt x="4408703" y="828751"/>
                </a:lnTo>
                <a:lnTo>
                  <a:pt x="4408703" y="1318412"/>
                </a:lnTo>
                <a:lnTo>
                  <a:pt x="4268800" y="1318412"/>
                </a:lnTo>
                <a:lnTo>
                  <a:pt x="4183761" y="1015974"/>
                </a:lnTo>
                <a:lnTo>
                  <a:pt x="4182389" y="1015974"/>
                </a:lnTo>
                <a:lnTo>
                  <a:pt x="4182389" y="1318412"/>
                </a:lnTo>
                <a:lnTo>
                  <a:pt x="4063060" y="1318412"/>
                </a:lnTo>
                <a:close/>
                <a:moveTo>
                  <a:pt x="3672535" y="828751"/>
                </a:moveTo>
                <a:lnTo>
                  <a:pt x="3815181" y="828751"/>
                </a:lnTo>
                <a:lnTo>
                  <a:pt x="3897477" y="1130503"/>
                </a:lnTo>
                <a:lnTo>
                  <a:pt x="3898849" y="1130503"/>
                </a:lnTo>
                <a:lnTo>
                  <a:pt x="3898849" y="828751"/>
                </a:lnTo>
                <a:lnTo>
                  <a:pt x="4018178" y="828751"/>
                </a:lnTo>
                <a:lnTo>
                  <a:pt x="4018178" y="1318412"/>
                </a:lnTo>
                <a:lnTo>
                  <a:pt x="3878275" y="1318412"/>
                </a:lnTo>
                <a:lnTo>
                  <a:pt x="3793236" y="1015974"/>
                </a:lnTo>
                <a:lnTo>
                  <a:pt x="3791864" y="1015974"/>
                </a:lnTo>
                <a:lnTo>
                  <a:pt x="3791864" y="1318412"/>
                </a:lnTo>
                <a:lnTo>
                  <a:pt x="3672535" y="1318412"/>
                </a:lnTo>
                <a:close/>
                <a:moveTo>
                  <a:pt x="3505809" y="828751"/>
                </a:moveTo>
                <a:lnTo>
                  <a:pt x="3633368" y="828751"/>
                </a:lnTo>
                <a:lnTo>
                  <a:pt x="3633368" y="1318412"/>
                </a:lnTo>
                <a:lnTo>
                  <a:pt x="3505809" y="1318412"/>
                </a:lnTo>
                <a:close/>
                <a:moveTo>
                  <a:pt x="2967685" y="828751"/>
                </a:moveTo>
                <a:lnTo>
                  <a:pt x="3110331" y="828751"/>
                </a:lnTo>
                <a:lnTo>
                  <a:pt x="3192627" y="1130503"/>
                </a:lnTo>
                <a:lnTo>
                  <a:pt x="3193999" y="1130503"/>
                </a:lnTo>
                <a:lnTo>
                  <a:pt x="3193999" y="828751"/>
                </a:lnTo>
                <a:lnTo>
                  <a:pt x="3313328" y="828751"/>
                </a:lnTo>
                <a:lnTo>
                  <a:pt x="3313328" y="1318412"/>
                </a:lnTo>
                <a:lnTo>
                  <a:pt x="3173425" y="1318412"/>
                </a:lnTo>
                <a:lnTo>
                  <a:pt x="3088386" y="1015974"/>
                </a:lnTo>
                <a:lnTo>
                  <a:pt x="3087014" y="1015974"/>
                </a:lnTo>
                <a:lnTo>
                  <a:pt x="3087014" y="1318412"/>
                </a:lnTo>
                <a:lnTo>
                  <a:pt x="2967685" y="1318412"/>
                </a:lnTo>
                <a:close/>
                <a:moveTo>
                  <a:pt x="2685974" y="828751"/>
                </a:moveTo>
                <a:lnTo>
                  <a:pt x="2846451" y="828751"/>
                </a:lnTo>
                <a:lnTo>
                  <a:pt x="2965780" y="1318412"/>
                </a:lnTo>
                <a:lnTo>
                  <a:pt x="2829992" y="1318412"/>
                </a:lnTo>
                <a:lnTo>
                  <a:pt x="2816961" y="1232687"/>
                </a:lnTo>
                <a:lnTo>
                  <a:pt x="2715463" y="1232687"/>
                </a:lnTo>
                <a:lnTo>
                  <a:pt x="2702433" y="1318412"/>
                </a:lnTo>
                <a:lnTo>
                  <a:pt x="2568702" y="1318412"/>
                </a:lnTo>
                <a:close/>
                <a:moveTo>
                  <a:pt x="1719910" y="828751"/>
                </a:moveTo>
                <a:lnTo>
                  <a:pt x="1862556" y="828751"/>
                </a:lnTo>
                <a:lnTo>
                  <a:pt x="1944852" y="1130503"/>
                </a:lnTo>
                <a:lnTo>
                  <a:pt x="1946224" y="1130503"/>
                </a:lnTo>
                <a:lnTo>
                  <a:pt x="1946224" y="828751"/>
                </a:lnTo>
                <a:lnTo>
                  <a:pt x="2065553" y="828751"/>
                </a:lnTo>
                <a:lnTo>
                  <a:pt x="2065553" y="1318412"/>
                </a:lnTo>
                <a:lnTo>
                  <a:pt x="1925650" y="1318412"/>
                </a:lnTo>
                <a:lnTo>
                  <a:pt x="1840611" y="1015974"/>
                </a:lnTo>
                <a:lnTo>
                  <a:pt x="1839239" y="1015974"/>
                </a:lnTo>
                <a:lnTo>
                  <a:pt x="1839239" y="1318412"/>
                </a:lnTo>
                <a:lnTo>
                  <a:pt x="1719910" y="1318412"/>
                </a:lnTo>
                <a:close/>
                <a:moveTo>
                  <a:pt x="1553184" y="828751"/>
                </a:moveTo>
                <a:lnTo>
                  <a:pt x="1680743" y="828751"/>
                </a:lnTo>
                <a:lnTo>
                  <a:pt x="1680743" y="1318412"/>
                </a:lnTo>
                <a:lnTo>
                  <a:pt x="1553184" y="1318412"/>
                </a:lnTo>
                <a:close/>
                <a:moveTo>
                  <a:pt x="1186510" y="828751"/>
                </a:moveTo>
                <a:lnTo>
                  <a:pt x="1371676" y="828751"/>
                </a:lnTo>
                <a:cubicBezTo>
                  <a:pt x="1408709" y="828751"/>
                  <a:pt x="1437513" y="835495"/>
                  <a:pt x="1458087" y="848982"/>
                </a:cubicBezTo>
                <a:cubicBezTo>
                  <a:pt x="1478661" y="862469"/>
                  <a:pt x="1494091" y="880529"/>
                  <a:pt x="1504379" y="903160"/>
                </a:cubicBezTo>
                <a:cubicBezTo>
                  <a:pt x="1514665" y="925792"/>
                  <a:pt x="1520952" y="951852"/>
                  <a:pt x="1523238" y="981342"/>
                </a:cubicBezTo>
                <a:cubicBezTo>
                  <a:pt x="1525524" y="1010831"/>
                  <a:pt x="1526667" y="1041578"/>
                  <a:pt x="1526667" y="1073582"/>
                </a:cubicBezTo>
                <a:cubicBezTo>
                  <a:pt x="1526667" y="1105586"/>
                  <a:pt x="1525524" y="1136332"/>
                  <a:pt x="1523238" y="1165822"/>
                </a:cubicBezTo>
                <a:cubicBezTo>
                  <a:pt x="1520952" y="1195311"/>
                  <a:pt x="1514665" y="1221371"/>
                  <a:pt x="1504379" y="1244003"/>
                </a:cubicBezTo>
                <a:cubicBezTo>
                  <a:pt x="1494091" y="1266634"/>
                  <a:pt x="1478661" y="1284694"/>
                  <a:pt x="1458087" y="1298181"/>
                </a:cubicBezTo>
                <a:cubicBezTo>
                  <a:pt x="1437513" y="1311668"/>
                  <a:pt x="1408709" y="1318412"/>
                  <a:pt x="1371676" y="1318412"/>
                </a:cubicBezTo>
                <a:lnTo>
                  <a:pt x="1186510" y="1318412"/>
                </a:lnTo>
                <a:close/>
                <a:moveTo>
                  <a:pt x="891235" y="828751"/>
                </a:moveTo>
                <a:lnTo>
                  <a:pt x="1018794" y="828751"/>
                </a:lnTo>
                <a:lnTo>
                  <a:pt x="1018794" y="1214171"/>
                </a:lnTo>
                <a:lnTo>
                  <a:pt x="1175842" y="1214171"/>
                </a:lnTo>
                <a:lnTo>
                  <a:pt x="1175842" y="1318412"/>
                </a:lnTo>
                <a:lnTo>
                  <a:pt x="891235" y="1318412"/>
                </a:lnTo>
                <a:close/>
                <a:moveTo>
                  <a:pt x="724510" y="828751"/>
                </a:moveTo>
                <a:lnTo>
                  <a:pt x="852069" y="828751"/>
                </a:lnTo>
                <a:lnTo>
                  <a:pt x="852069" y="1318412"/>
                </a:lnTo>
                <a:lnTo>
                  <a:pt x="724510" y="1318412"/>
                </a:lnTo>
                <a:close/>
                <a:moveTo>
                  <a:pt x="361874" y="828751"/>
                </a:moveTo>
                <a:lnTo>
                  <a:pt x="489433" y="828751"/>
                </a:lnTo>
                <a:lnTo>
                  <a:pt x="489433" y="1181938"/>
                </a:lnTo>
                <a:cubicBezTo>
                  <a:pt x="489433" y="1205712"/>
                  <a:pt x="492861" y="1221600"/>
                  <a:pt x="499720" y="1229601"/>
                </a:cubicBezTo>
                <a:cubicBezTo>
                  <a:pt x="506577" y="1237602"/>
                  <a:pt x="515950" y="1241603"/>
                  <a:pt x="527837" y="1241603"/>
                </a:cubicBezTo>
                <a:cubicBezTo>
                  <a:pt x="539725" y="1241603"/>
                  <a:pt x="549097" y="1237602"/>
                  <a:pt x="555955" y="1229601"/>
                </a:cubicBezTo>
                <a:cubicBezTo>
                  <a:pt x="562813" y="1221600"/>
                  <a:pt x="566242" y="1205712"/>
                  <a:pt x="566242" y="1181938"/>
                </a:cubicBezTo>
                <a:lnTo>
                  <a:pt x="566242" y="828751"/>
                </a:lnTo>
                <a:lnTo>
                  <a:pt x="693801" y="828751"/>
                </a:lnTo>
                <a:lnTo>
                  <a:pt x="693801" y="1149705"/>
                </a:lnTo>
                <a:cubicBezTo>
                  <a:pt x="693801" y="1183995"/>
                  <a:pt x="690143" y="1212570"/>
                  <a:pt x="682828" y="1235430"/>
                </a:cubicBezTo>
                <a:cubicBezTo>
                  <a:pt x="675513" y="1258290"/>
                  <a:pt x="664883" y="1276578"/>
                  <a:pt x="650939" y="1290294"/>
                </a:cubicBezTo>
                <a:cubicBezTo>
                  <a:pt x="636994" y="1304010"/>
                  <a:pt x="619735" y="1313383"/>
                  <a:pt x="599161" y="1318412"/>
                </a:cubicBezTo>
                <a:cubicBezTo>
                  <a:pt x="578587" y="1323441"/>
                  <a:pt x="554812" y="1325956"/>
                  <a:pt x="527837" y="1325956"/>
                </a:cubicBezTo>
                <a:cubicBezTo>
                  <a:pt x="501320" y="1325956"/>
                  <a:pt x="477660" y="1323441"/>
                  <a:pt x="456857" y="1318412"/>
                </a:cubicBezTo>
                <a:cubicBezTo>
                  <a:pt x="436055" y="1313383"/>
                  <a:pt x="418681" y="1304010"/>
                  <a:pt x="404736" y="1290294"/>
                </a:cubicBezTo>
                <a:cubicBezTo>
                  <a:pt x="390792" y="1276578"/>
                  <a:pt x="380162" y="1258290"/>
                  <a:pt x="372847" y="1235430"/>
                </a:cubicBezTo>
                <a:cubicBezTo>
                  <a:pt x="365531" y="1212570"/>
                  <a:pt x="361874" y="1183995"/>
                  <a:pt x="361874" y="1149705"/>
                </a:cubicBezTo>
                <a:close/>
                <a:moveTo>
                  <a:pt x="0" y="828751"/>
                </a:moveTo>
                <a:lnTo>
                  <a:pt x="192710" y="828751"/>
                </a:lnTo>
                <a:cubicBezTo>
                  <a:pt x="238430" y="828751"/>
                  <a:pt x="272148" y="839838"/>
                  <a:pt x="293865" y="862012"/>
                </a:cubicBezTo>
                <a:cubicBezTo>
                  <a:pt x="315582" y="884186"/>
                  <a:pt x="326441" y="913790"/>
                  <a:pt x="326441" y="950823"/>
                </a:cubicBezTo>
                <a:cubicBezTo>
                  <a:pt x="326441" y="963625"/>
                  <a:pt x="324955" y="976084"/>
                  <a:pt x="321983" y="988200"/>
                </a:cubicBezTo>
                <a:cubicBezTo>
                  <a:pt x="319011" y="1000315"/>
                  <a:pt x="314439" y="1011288"/>
                  <a:pt x="308267" y="1021118"/>
                </a:cubicBezTo>
                <a:cubicBezTo>
                  <a:pt x="302095" y="1030948"/>
                  <a:pt x="294208" y="1039292"/>
                  <a:pt x="284607" y="1046150"/>
                </a:cubicBezTo>
                <a:cubicBezTo>
                  <a:pt x="275006" y="1053008"/>
                  <a:pt x="263347" y="1057808"/>
                  <a:pt x="249631" y="1060551"/>
                </a:cubicBezTo>
                <a:lnTo>
                  <a:pt x="249631" y="1061923"/>
                </a:lnTo>
                <a:cubicBezTo>
                  <a:pt x="265633" y="1063295"/>
                  <a:pt x="279349" y="1067524"/>
                  <a:pt x="290779" y="1074610"/>
                </a:cubicBezTo>
                <a:cubicBezTo>
                  <a:pt x="302209" y="1081697"/>
                  <a:pt x="311582" y="1090498"/>
                  <a:pt x="318897" y="1101014"/>
                </a:cubicBezTo>
                <a:cubicBezTo>
                  <a:pt x="326212" y="1111529"/>
                  <a:pt x="331584" y="1123074"/>
                  <a:pt x="335013" y="1135646"/>
                </a:cubicBezTo>
                <a:cubicBezTo>
                  <a:pt x="338442" y="1148220"/>
                  <a:pt x="340157" y="1160907"/>
                  <a:pt x="340157" y="1173708"/>
                </a:cubicBezTo>
                <a:cubicBezTo>
                  <a:pt x="340157" y="1194740"/>
                  <a:pt x="337414" y="1214171"/>
                  <a:pt x="331927" y="1232001"/>
                </a:cubicBezTo>
                <a:cubicBezTo>
                  <a:pt x="326441" y="1249832"/>
                  <a:pt x="317868" y="1265148"/>
                  <a:pt x="306210" y="1277950"/>
                </a:cubicBezTo>
                <a:cubicBezTo>
                  <a:pt x="294551" y="1290752"/>
                  <a:pt x="279349" y="1300696"/>
                  <a:pt x="260604" y="1307782"/>
                </a:cubicBezTo>
                <a:cubicBezTo>
                  <a:pt x="241859" y="1314869"/>
                  <a:pt x="219228" y="1318412"/>
                  <a:pt x="192710" y="1318412"/>
                </a:cubicBezTo>
                <a:lnTo>
                  <a:pt x="0" y="1318412"/>
                </a:lnTo>
                <a:close/>
                <a:moveTo>
                  <a:pt x="8405012" y="819150"/>
                </a:moveTo>
                <a:cubicBezTo>
                  <a:pt x="8437473" y="819150"/>
                  <a:pt x="8464905" y="823836"/>
                  <a:pt x="8487308" y="833209"/>
                </a:cubicBezTo>
                <a:cubicBezTo>
                  <a:pt x="8509710" y="842581"/>
                  <a:pt x="8527770" y="857440"/>
                  <a:pt x="8541486" y="877786"/>
                </a:cubicBezTo>
                <a:cubicBezTo>
                  <a:pt x="8555202" y="898131"/>
                  <a:pt x="8565032" y="924420"/>
                  <a:pt x="8570976" y="956653"/>
                </a:cubicBezTo>
                <a:cubicBezTo>
                  <a:pt x="8576919" y="988885"/>
                  <a:pt x="8579891" y="1027862"/>
                  <a:pt x="8579891" y="1073582"/>
                </a:cubicBezTo>
                <a:cubicBezTo>
                  <a:pt x="8579891" y="1119302"/>
                  <a:pt x="8576919" y="1158278"/>
                  <a:pt x="8570976" y="1190510"/>
                </a:cubicBezTo>
                <a:cubicBezTo>
                  <a:pt x="8565032" y="1222743"/>
                  <a:pt x="8555202" y="1249032"/>
                  <a:pt x="8541486" y="1269377"/>
                </a:cubicBezTo>
                <a:cubicBezTo>
                  <a:pt x="8527770" y="1289723"/>
                  <a:pt x="8509710" y="1304239"/>
                  <a:pt x="8487308" y="1312926"/>
                </a:cubicBezTo>
                <a:cubicBezTo>
                  <a:pt x="8464905" y="1321613"/>
                  <a:pt x="8437473" y="1325956"/>
                  <a:pt x="8405012" y="1325956"/>
                </a:cubicBezTo>
                <a:cubicBezTo>
                  <a:pt x="8372551" y="1325956"/>
                  <a:pt x="8345118" y="1321613"/>
                  <a:pt x="8322716" y="1312926"/>
                </a:cubicBezTo>
                <a:cubicBezTo>
                  <a:pt x="8300313" y="1304239"/>
                  <a:pt x="8282254" y="1289723"/>
                  <a:pt x="8268538" y="1269377"/>
                </a:cubicBezTo>
                <a:cubicBezTo>
                  <a:pt x="8254822" y="1249032"/>
                  <a:pt x="8244991" y="1222743"/>
                  <a:pt x="8239048" y="1190510"/>
                </a:cubicBezTo>
                <a:cubicBezTo>
                  <a:pt x="8233105" y="1158278"/>
                  <a:pt x="8230133" y="1119302"/>
                  <a:pt x="8230133" y="1073582"/>
                </a:cubicBezTo>
                <a:cubicBezTo>
                  <a:pt x="8230133" y="1027862"/>
                  <a:pt x="8233105" y="988885"/>
                  <a:pt x="8239048" y="956653"/>
                </a:cubicBezTo>
                <a:cubicBezTo>
                  <a:pt x="8244991" y="924420"/>
                  <a:pt x="8254822" y="898131"/>
                  <a:pt x="8268538" y="877786"/>
                </a:cubicBezTo>
                <a:cubicBezTo>
                  <a:pt x="8282254" y="857440"/>
                  <a:pt x="8300313" y="842581"/>
                  <a:pt x="8322716" y="833209"/>
                </a:cubicBezTo>
                <a:cubicBezTo>
                  <a:pt x="8345118" y="823836"/>
                  <a:pt x="8372551" y="819150"/>
                  <a:pt x="8405012" y="819150"/>
                </a:cubicBezTo>
                <a:close/>
                <a:moveTo>
                  <a:pt x="7652537" y="819150"/>
                </a:moveTo>
                <a:cubicBezTo>
                  <a:pt x="7684997" y="819150"/>
                  <a:pt x="7712430" y="823836"/>
                  <a:pt x="7734833" y="833209"/>
                </a:cubicBezTo>
                <a:cubicBezTo>
                  <a:pt x="7757235" y="842581"/>
                  <a:pt x="7775295" y="857440"/>
                  <a:pt x="7789011" y="877786"/>
                </a:cubicBezTo>
                <a:cubicBezTo>
                  <a:pt x="7802727" y="898131"/>
                  <a:pt x="7812557" y="924420"/>
                  <a:pt x="7818501" y="956653"/>
                </a:cubicBezTo>
                <a:cubicBezTo>
                  <a:pt x="7824444" y="988885"/>
                  <a:pt x="7827416" y="1027862"/>
                  <a:pt x="7827416" y="1073582"/>
                </a:cubicBezTo>
                <a:cubicBezTo>
                  <a:pt x="7827416" y="1119302"/>
                  <a:pt x="7824444" y="1158278"/>
                  <a:pt x="7818501" y="1190510"/>
                </a:cubicBezTo>
                <a:cubicBezTo>
                  <a:pt x="7812557" y="1222743"/>
                  <a:pt x="7802727" y="1249032"/>
                  <a:pt x="7789011" y="1269377"/>
                </a:cubicBezTo>
                <a:cubicBezTo>
                  <a:pt x="7775295" y="1289723"/>
                  <a:pt x="7757235" y="1304239"/>
                  <a:pt x="7734833" y="1312926"/>
                </a:cubicBezTo>
                <a:cubicBezTo>
                  <a:pt x="7712430" y="1321613"/>
                  <a:pt x="7684997" y="1325956"/>
                  <a:pt x="7652537" y="1325956"/>
                </a:cubicBezTo>
                <a:cubicBezTo>
                  <a:pt x="7620075" y="1325956"/>
                  <a:pt x="7592643" y="1321613"/>
                  <a:pt x="7570241" y="1312926"/>
                </a:cubicBezTo>
                <a:cubicBezTo>
                  <a:pt x="7547837" y="1304239"/>
                  <a:pt x="7529779" y="1289723"/>
                  <a:pt x="7516063" y="1269377"/>
                </a:cubicBezTo>
                <a:cubicBezTo>
                  <a:pt x="7502347" y="1249032"/>
                  <a:pt x="7492517" y="1222743"/>
                  <a:pt x="7486573" y="1190510"/>
                </a:cubicBezTo>
                <a:cubicBezTo>
                  <a:pt x="7480629" y="1158278"/>
                  <a:pt x="7477658" y="1119302"/>
                  <a:pt x="7477658" y="1073582"/>
                </a:cubicBezTo>
                <a:cubicBezTo>
                  <a:pt x="7477658" y="1027862"/>
                  <a:pt x="7480629" y="988885"/>
                  <a:pt x="7486573" y="956653"/>
                </a:cubicBezTo>
                <a:cubicBezTo>
                  <a:pt x="7492517" y="924420"/>
                  <a:pt x="7502347" y="898131"/>
                  <a:pt x="7516063" y="877786"/>
                </a:cubicBezTo>
                <a:cubicBezTo>
                  <a:pt x="7529779" y="857440"/>
                  <a:pt x="7547837" y="842581"/>
                  <a:pt x="7570241" y="833209"/>
                </a:cubicBezTo>
                <a:cubicBezTo>
                  <a:pt x="7592643" y="823836"/>
                  <a:pt x="7620075" y="819150"/>
                  <a:pt x="7652537" y="819150"/>
                </a:cubicBezTo>
                <a:close/>
                <a:moveTo>
                  <a:pt x="7300112" y="819150"/>
                </a:moveTo>
                <a:cubicBezTo>
                  <a:pt x="7328915" y="819150"/>
                  <a:pt x="7353375" y="822807"/>
                  <a:pt x="7373493" y="830123"/>
                </a:cubicBezTo>
                <a:cubicBezTo>
                  <a:pt x="7393609" y="837438"/>
                  <a:pt x="7409954" y="847839"/>
                  <a:pt x="7422527" y="861326"/>
                </a:cubicBezTo>
                <a:cubicBezTo>
                  <a:pt x="7435099" y="874814"/>
                  <a:pt x="7444244" y="891044"/>
                  <a:pt x="7449959" y="910018"/>
                </a:cubicBezTo>
                <a:cubicBezTo>
                  <a:pt x="7455674" y="928992"/>
                  <a:pt x="7458532" y="950366"/>
                  <a:pt x="7458532" y="974141"/>
                </a:cubicBezTo>
                <a:lnTo>
                  <a:pt x="7458532" y="1005002"/>
                </a:lnTo>
                <a:lnTo>
                  <a:pt x="7335087" y="1005002"/>
                </a:lnTo>
                <a:lnTo>
                  <a:pt x="7335087" y="977570"/>
                </a:lnTo>
                <a:cubicBezTo>
                  <a:pt x="7335087" y="949680"/>
                  <a:pt x="7332344" y="930706"/>
                  <a:pt x="7326858" y="920648"/>
                </a:cubicBezTo>
                <a:cubicBezTo>
                  <a:pt x="7321371" y="910590"/>
                  <a:pt x="7312456" y="905560"/>
                  <a:pt x="7300112" y="905560"/>
                </a:cubicBezTo>
                <a:cubicBezTo>
                  <a:pt x="7290511" y="905560"/>
                  <a:pt x="7282853" y="908075"/>
                  <a:pt x="7277137" y="913104"/>
                </a:cubicBezTo>
                <a:cubicBezTo>
                  <a:pt x="7271422" y="918134"/>
                  <a:pt x="7267079" y="927049"/>
                  <a:pt x="7264107" y="939850"/>
                </a:cubicBezTo>
                <a:cubicBezTo>
                  <a:pt x="7261135" y="952652"/>
                  <a:pt x="7259193" y="969912"/>
                  <a:pt x="7258278" y="991629"/>
                </a:cubicBezTo>
                <a:cubicBezTo>
                  <a:pt x="7257363" y="1013346"/>
                  <a:pt x="7256907" y="1040663"/>
                  <a:pt x="7256907" y="1073582"/>
                </a:cubicBezTo>
                <a:cubicBezTo>
                  <a:pt x="7256907" y="1106500"/>
                  <a:pt x="7257363" y="1133818"/>
                  <a:pt x="7258278" y="1155535"/>
                </a:cubicBezTo>
                <a:cubicBezTo>
                  <a:pt x="7259193" y="1177252"/>
                  <a:pt x="7261135" y="1194511"/>
                  <a:pt x="7264107" y="1207313"/>
                </a:cubicBezTo>
                <a:cubicBezTo>
                  <a:pt x="7267079" y="1220114"/>
                  <a:pt x="7271422" y="1229030"/>
                  <a:pt x="7277137" y="1234059"/>
                </a:cubicBezTo>
                <a:cubicBezTo>
                  <a:pt x="7282853" y="1239088"/>
                  <a:pt x="7290511" y="1241603"/>
                  <a:pt x="7300112" y="1241603"/>
                </a:cubicBezTo>
                <a:cubicBezTo>
                  <a:pt x="7307884" y="1241603"/>
                  <a:pt x="7314285" y="1239659"/>
                  <a:pt x="7319314" y="1235773"/>
                </a:cubicBezTo>
                <a:cubicBezTo>
                  <a:pt x="7324343" y="1231887"/>
                  <a:pt x="7328229" y="1225372"/>
                  <a:pt x="7330973" y="1216228"/>
                </a:cubicBezTo>
                <a:cubicBezTo>
                  <a:pt x="7333716" y="1207084"/>
                  <a:pt x="7335659" y="1194854"/>
                  <a:pt x="7336802" y="1179538"/>
                </a:cubicBezTo>
                <a:cubicBezTo>
                  <a:pt x="7337945" y="1164221"/>
                  <a:pt x="7338517" y="1144905"/>
                  <a:pt x="7338517" y="1121588"/>
                </a:cubicBezTo>
                <a:lnTo>
                  <a:pt x="7461961" y="1121588"/>
                </a:lnTo>
                <a:lnTo>
                  <a:pt x="7461961" y="1157935"/>
                </a:lnTo>
                <a:cubicBezTo>
                  <a:pt x="7461960" y="1192225"/>
                  <a:pt x="7457389" y="1220343"/>
                  <a:pt x="7448245" y="1242288"/>
                </a:cubicBezTo>
                <a:cubicBezTo>
                  <a:pt x="7439101" y="1264234"/>
                  <a:pt x="7426985" y="1281493"/>
                  <a:pt x="7411897" y="1294066"/>
                </a:cubicBezTo>
                <a:cubicBezTo>
                  <a:pt x="7396809" y="1306639"/>
                  <a:pt x="7379550" y="1315097"/>
                  <a:pt x="7360119" y="1319441"/>
                </a:cubicBezTo>
                <a:cubicBezTo>
                  <a:pt x="7340688" y="1323784"/>
                  <a:pt x="7320685" y="1325956"/>
                  <a:pt x="7300112" y="1325956"/>
                </a:cubicBezTo>
                <a:cubicBezTo>
                  <a:pt x="7264450" y="1325956"/>
                  <a:pt x="7235189" y="1321613"/>
                  <a:pt x="7212329" y="1312926"/>
                </a:cubicBezTo>
                <a:cubicBezTo>
                  <a:pt x="7189469" y="1304239"/>
                  <a:pt x="7171639" y="1289723"/>
                  <a:pt x="7158837" y="1269377"/>
                </a:cubicBezTo>
                <a:cubicBezTo>
                  <a:pt x="7146035" y="1249032"/>
                  <a:pt x="7137234" y="1222743"/>
                  <a:pt x="7132434" y="1190510"/>
                </a:cubicBezTo>
                <a:cubicBezTo>
                  <a:pt x="7127633" y="1158278"/>
                  <a:pt x="7125233" y="1119302"/>
                  <a:pt x="7125233" y="1073582"/>
                </a:cubicBezTo>
                <a:cubicBezTo>
                  <a:pt x="7125233" y="1026947"/>
                  <a:pt x="7128091" y="987399"/>
                  <a:pt x="7133805" y="954938"/>
                </a:cubicBezTo>
                <a:cubicBezTo>
                  <a:pt x="7139520" y="922477"/>
                  <a:pt x="7149235" y="896188"/>
                  <a:pt x="7162951" y="876071"/>
                </a:cubicBezTo>
                <a:cubicBezTo>
                  <a:pt x="7176667" y="855954"/>
                  <a:pt x="7194727" y="841438"/>
                  <a:pt x="7217130" y="832523"/>
                </a:cubicBezTo>
                <a:cubicBezTo>
                  <a:pt x="7239533" y="823607"/>
                  <a:pt x="7267193" y="819150"/>
                  <a:pt x="7300112" y="819150"/>
                </a:cubicBezTo>
                <a:close/>
                <a:moveTo>
                  <a:pt x="6061862" y="819150"/>
                </a:moveTo>
                <a:cubicBezTo>
                  <a:pt x="6094323" y="819150"/>
                  <a:pt x="6121755" y="823836"/>
                  <a:pt x="6144158" y="833209"/>
                </a:cubicBezTo>
                <a:cubicBezTo>
                  <a:pt x="6166560" y="842581"/>
                  <a:pt x="6184620" y="857440"/>
                  <a:pt x="6198336" y="877786"/>
                </a:cubicBezTo>
                <a:cubicBezTo>
                  <a:pt x="6212052" y="898131"/>
                  <a:pt x="6221882" y="924420"/>
                  <a:pt x="6227826" y="956653"/>
                </a:cubicBezTo>
                <a:cubicBezTo>
                  <a:pt x="6233769" y="988885"/>
                  <a:pt x="6236741" y="1027862"/>
                  <a:pt x="6236741" y="1073582"/>
                </a:cubicBezTo>
                <a:cubicBezTo>
                  <a:pt x="6236741" y="1119302"/>
                  <a:pt x="6233769" y="1158278"/>
                  <a:pt x="6227826" y="1190510"/>
                </a:cubicBezTo>
                <a:cubicBezTo>
                  <a:pt x="6221882" y="1222743"/>
                  <a:pt x="6212052" y="1249032"/>
                  <a:pt x="6198336" y="1269377"/>
                </a:cubicBezTo>
                <a:cubicBezTo>
                  <a:pt x="6184620" y="1289723"/>
                  <a:pt x="6166560" y="1304239"/>
                  <a:pt x="6144158" y="1312926"/>
                </a:cubicBezTo>
                <a:cubicBezTo>
                  <a:pt x="6121755" y="1321613"/>
                  <a:pt x="6094323" y="1325956"/>
                  <a:pt x="6061862" y="1325956"/>
                </a:cubicBezTo>
                <a:cubicBezTo>
                  <a:pt x="6029401" y="1325956"/>
                  <a:pt x="6001969" y="1321613"/>
                  <a:pt x="5979566" y="1312926"/>
                </a:cubicBezTo>
                <a:cubicBezTo>
                  <a:pt x="5957163" y="1304239"/>
                  <a:pt x="5939104" y="1289723"/>
                  <a:pt x="5925388" y="1269377"/>
                </a:cubicBezTo>
                <a:cubicBezTo>
                  <a:pt x="5911672" y="1249032"/>
                  <a:pt x="5901842" y="1222743"/>
                  <a:pt x="5895898" y="1190510"/>
                </a:cubicBezTo>
                <a:cubicBezTo>
                  <a:pt x="5889955" y="1158278"/>
                  <a:pt x="5886983" y="1119302"/>
                  <a:pt x="5886983" y="1073582"/>
                </a:cubicBezTo>
                <a:cubicBezTo>
                  <a:pt x="5886983" y="1027862"/>
                  <a:pt x="5889955" y="988885"/>
                  <a:pt x="5895898" y="956653"/>
                </a:cubicBezTo>
                <a:cubicBezTo>
                  <a:pt x="5901842" y="924420"/>
                  <a:pt x="5911672" y="898131"/>
                  <a:pt x="5925388" y="877786"/>
                </a:cubicBezTo>
                <a:cubicBezTo>
                  <a:pt x="5939104" y="857440"/>
                  <a:pt x="5957163" y="842581"/>
                  <a:pt x="5979566" y="833209"/>
                </a:cubicBezTo>
                <a:cubicBezTo>
                  <a:pt x="6001969" y="823836"/>
                  <a:pt x="6029401" y="819150"/>
                  <a:pt x="6061862" y="819150"/>
                </a:cubicBezTo>
                <a:close/>
                <a:moveTo>
                  <a:pt x="4614062" y="819150"/>
                </a:moveTo>
                <a:cubicBezTo>
                  <a:pt x="4646523" y="819150"/>
                  <a:pt x="4673955" y="823836"/>
                  <a:pt x="4696358" y="833209"/>
                </a:cubicBezTo>
                <a:cubicBezTo>
                  <a:pt x="4718761" y="842581"/>
                  <a:pt x="4736820" y="857440"/>
                  <a:pt x="4750536" y="877786"/>
                </a:cubicBezTo>
                <a:cubicBezTo>
                  <a:pt x="4764252" y="898131"/>
                  <a:pt x="4774082" y="924420"/>
                  <a:pt x="4780026" y="956653"/>
                </a:cubicBezTo>
                <a:cubicBezTo>
                  <a:pt x="4785969" y="988885"/>
                  <a:pt x="4788941" y="1027862"/>
                  <a:pt x="4788941" y="1073582"/>
                </a:cubicBezTo>
                <a:cubicBezTo>
                  <a:pt x="4788941" y="1119302"/>
                  <a:pt x="4785969" y="1158278"/>
                  <a:pt x="4780026" y="1190510"/>
                </a:cubicBezTo>
                <a:cubicBezTo>
                  <a:pt x="4774082" y="1222743"/>
                  <a:pt x="4764252" y="1249032"/>
                  <a:pt x="4750536" y="1269377"/>
                </a:cubicBezTo>
                <a:cubicBezTo>
                  <a:pt x="4736820" y="1289723"/>
                  <a:pt x="4718761" y="1304239"/>
                  <a:pt x="4696358" y="1312926"/>
                </a:cubicBezTo>
                <a:cubicBezTo>
                  <a:pt x="4673955" y="1321613"/>
                  <a:pt x="4646523" y="1325956"/>
                  <a:pt x="4614062" y="1325956"/>
                </a:cubicBezTo>
                <a:cubicBezTo>
                  <a:pt x="4581601" y="1325956"/>
                  <a:pt x="4554169" y="1321613"/>
                  <a:pt x="4531766" y="1312926"/>
                </a:cubicBezTo>
                <a:cubicBezTo>
                  <a:pt x="4509363" y="1304239"/>
                  <a:pt x="4491304" y="1289723"/>
                  <a:pt x="4477588" y="1269377"/>
                </a:cubicBezTo>
                <a:cubicBezTo>
                  <a:pt x="4463872" y="1249032"/>
                  <a:pt x="4454042" y="1222743"/>
                  <a:pt x="4448098" y="1190510"/>
                </a:cubicBezTo>
                <a:cubicBezTo>
                  <a:pt x="4442155" y="1158278"/>
                  <a:pt x="4439183" y="1119302"/>
                  <a:pt x="4439183" y="1073582"/>
                </a:cubicBezTo>
                <a:cubicBezTo>
                  <a:pt x="4439183" y="1027862"/>
                  <a:pt x="4442155" y="988885"/>
                  <a:pt x="4448098" y="956653"/>
                </a:cubicBezTo>
                <a:cubicBezTo>
                  <a:pt x="4454042" y="924420"/>
                  <a:pt x="4463872" y="898131"/>
                  <a:pt x="4477588" y="877786"/>
                </a:cubicBezTo>
                <a:cubicBezTo>
                  <a:pt x="4491304" y="857440"/>
                  <a:pt x="4509363" y="842581"/>
                  <a:pt x="4531766" y="833209"/>
                </a:cubicBezTo>
                <a:cubicBezTo>
                  <a:pt x="4554169" y="823836"/>
                  <a:pt x="4581601" y="819150"/>
                  <a:pt x="4614062" y="819150"/>
                </a:cubicBezTo>
                <a:close/>
                <a:moveTo>
                  <a:pt x="2284628" y="819150"/>
                </a:moveTo>
                <a:cubicBezTo>
                  <a:pt x="2307031" y="819150"/>
                  <a:pt x="2327719" y="822122"/>
                  <a:pt x="2346693" y="828065"/>
                </a:cubicBezTo>
                <a:cubicBezTo>
                  <a:pt x="2365667" y="834009"/>
                  <a:pt x="2382012" y="843610"/>
                  <a:pt x="2395728" y="856869"/>
                </a:cubicBezTo>
                <a:cubicBezTo>
                  <a:pt x="2409444" y="870128"/>
                  <a:pt x="2420188" y="887158"/>
                  <a:pt x="2427961" y="907961"/>
                </a:cubicBezTo>
                <a:cubicBezTo>
                  <a:pt x="2435733" y="928763"/>
                  <a:pt x="2439619" y="954024"/>
                  <a:pt x="2439619" y="983742"/>
                </a:cubicBezTo>
                <a:lnTo>
                  <a:pt x="2316175" y="983742"/>
                </a:lnTo>
                <a:cubicBezTo>
                  <a:pt x="2316175" y="957681"/>
                  <a:pt x="2313889" y="938708"/>
                  <a:pt x="2309317" y="926820"/>
                </a:cubicBezTo>
                <a:cubicBezTo>
                  <a:pt x="2304745" y="912647"/>
                  <a:pt x="2294915" y="905560"/>
                  <a:pt x="2279827" y="905560"/>
                </a:cubicBezTo>
                <a:cubicBezTo>
                  <a:pt x="2269312" y="905560"/>
                  <a:pt x="2260968" y="908075"/>
                  <a:pt x="2254796" y="913104"/>
                </a:cubicBezTo>
                <a:cubicBezTo>
                  <a:pt x="2248624" y="918134"/>
                  <a:pt x="2244051" y="927049"/>
                  <a:pt x="2241080" y="939850"/>
                </a:cubicBezTo>
                <a:cubicBezTo>
                  <a:pt x="2238108" y="952652"/>
                  <a:pt x="2236165" y="969912"/>
                  <a:pt x="2235251" y="991629"/>
                </a:cubicBezTo>
                <a:cubicBezTo>
                  <a:pt x="2234337" y="1013346"/>
                  <a:pt x="2233880" y="1040663"/>
                  <a:pt x="2233880" y="1073582"/>
                </a:cubicBezTo>
                <a:cubicBezTo>
                  <a:pt x="2233880" y="1106500"/>
                  <a:pt x="2234337" y="1133818"/>
                  <a:pt x="2235251" y="1155535"/>
                </a:cubicBezTo>
                <a:cubicBezTo>
                  <a:pt x="2236165" y="1177252"/>
                  <a:pt x="2238108" y="1194511"/>
                  <a:pt x="2241080" y="1207313"/>
                </a:cubicBezTo>
                <a:cubicBezTo>
                  <a:pt x="2244051" y="1220114"/>
                  <a:pt x="2248395" y="1229030"/>
                  <a:pt x="2254110" y="1234059"/>
                </a:cubicBezTo>
                <a:cubicBezTo>
                  <a:pt x="2259825" y="1239088"/>
                  <a:pt x="2267484" y="1241603"/>
                  <a:pt x="2277085" y="1241603"/>
                </a:cubicBezTo>
                <a:cubicBezTo>
                  <a:pt x="2283943" y="1241603"/>
                  <a:pt x="2290001" y="1240231"/>
                  <a:pt x="2295258" y="1237488"/>
                </a:cubicBezTo>
                <a:cubicBezTo>
                  <a:pt x="2300516" y="1234745"/>
                  <a:pt x="2304974" y="1229601"/>
                  <a:pt x="2308631" y="1222057"/>
                </a:cubicBezTo>
                <a:cubicBezTo>
                  <a:pt x="2312289" y="1214513"/>
                  <a:pt x="2315146" y="1203998"/>
                  <a:pt x="2317204" y="1190510"/>
                </a:cubicBezTo>
                <a:cubicBezTo>
                  <a:pt x="2319261" y="1177023"/>
                  <a:pt x="2320290" y="1159764"/>
                  <a:pt x="2320290" y="1138733"/>
                </a:cubicBezTo>
                <a:lnTo>
                  <a:pt x="2275027" y="1138733"/>
                </a:lnTo>
                <a:lnTo>
                  <a:pt x="2275027" y="1052322"/>
                </a:lnTo>
                <a:lnTo>
                  <a:pt x="2439619" y="1052322"/>
                </a:lnTo>
                <a:lnTo>
                  <a:pt x="2439619" y="1318412"/>
                </a:lnTo>
                <a:lnTo>
                  <a:pt x="2353209" y="1318412"/>
                </a:lnTo>
                <a:lnTo>
                  <a:pt x="2350465" y="1275207"/>
                </a:lnTo>
                <a:lnTo>
                  <a:pt x="2349094" y="1275207"/>
                </a:lnTo>
                <a:cubicBezTo>
                  <a:pt x="2344979" y="1285722"/>
                  <a:pt x="2339149" y="1294409"/>
                  <a:pt x="2331606" y="1301267"/>
                </a:cubicBezTo>
                <a:cubicBezTo>
                  <a:pt x="2324062" y="1308125"/>
                  <a:pt x="2315604" y="1313269"/>
                  <a:pt x="2306231" y="1316698"/>
                </a:cubicBezTo>
                <a:cubicBezTo>
                  <a:pt x="2296859" y="1320127"/>
                  <a:pt x="2286800" y="1322527"/>
                  <a:pt x="2276056" y="1323899"/>
                </a:cubicBezTo>
                <a:cubicBezTo>
                  <a:pt x="2265311" y="1325270"/>
                  <a:pt x="2254453" y="1325956"/>
                  <a:pt x="2243481" y="1325956"/>
                </a:cubicBezTo>
                <a:cubicBezTo>
                  <a:pt x="2211019" y="1325956"/>
                  <a:pt x="2185416" y="1320584"/>
                  <a:pt x="2166671" y="1309840"/>
                </a:cubicBezTo>
                <a:cubicBezTo>
                  <a:pt x="2147925" y="1299096"/>
                  <a:pt x="2133752" y="1282979"/>
                  <a:pt x="2124151" y="1261491"/>
                </a:cubicBezTo>
                <a:cubicBezTo>
                  <a:pt x="2114550" y="1240002"/>
                  <a:pt x="2108492" y="1213485"/>
                  <a:pt x="2105978" y="1181938"/>
                </a:cubicBezTo>
                <a:cubicBezTo>
                  <a:pt x="2103463" y="1150391"/>
                  <a:pt x="2102206" y="1114272"/>
                  <a:pt x="2102206" y="1073582"/>
                </a:cubicBezTo>
                <a:cubicBezTo>
                  <a:pt x="2102206" y="1032434"/>
                  <a:pt x="2104606" y="996086"/>
                  <a:pt x="2109407" y="964539"/>
                </a:cubicBezTo>
                <a:cubicBezTo>
                  <a:pt x="2114207" y="932993"/>
                  <a:pt x="2123351" y="906475"/>
                  <a:pt x="2136839" y="884987"/>
                </a:cubicBezTo>
                <a:cubicBezTo>
                  <a:pt x="2150326" y="863498"/>
                  <a:pt x="2168957" y="847153"/>
                  <a:pt x="2192731" y="835952"/>
                </a:cubicBezTo>
                <a:cubicBezTo>
                  <a:pt x="2216506" y="824750"/>
                  <a:pt x="2247138" y="819150"/>
                  <a:pt x="2284628" y="819150"/>
                </a:cubicBezTo>
                <a:close/>
                <a:moveTo>
                  <a:pt x="7941107" y="363474"/>
                </a:moveTo>
                <a:lnTo>
                  <a:pt x="8056321" y="363474"/>
                </a:lnTo>
                <a:lnTo>
                  <a:pt x="8056321" y="499262"/>
                </a:lnTo>
                <a:lnTo>
                  <a:pt x="7941107" y="499262"/>
                </a:lnTo>
                <a:close/>
                <a:moveTo>
                  <a:pt x="2918612" y="248945"/>
                </a:moveTo>
                <a:lnTo>
                  <a:pt x="3132582" y="248945"/>
                </a:lnTo>
                <a:lnTo>
                  <a:pt x="3132582" y="353187"/>
                </a:lnTo>
                <a:lnTo>
                  <a:pt x="2918612" y="353187"/>
                </a:lnTo>
                <a:close/>
                <a:moveTo>
                  <a:pt x="7941107" y="128244"/>
                </a:moveTo>
                <a:lnTo>
                  <a:pt x="8056321" y="128244"/>
                </a:lnTo>
                <a:lnTo>
                  <a:pt x="8056321" y="264033"/>
                </a:lnTo>
                <a:lnTo>
                  <a:pt x="7941107" y="264033"/>
                </a:lnTo>
                <a:close/>
                <a:moveTo>
                  <a:pt x="7737577" y="109728"/>
                </a:moveTo>
                <a:lnTo>
                  <a:pt x="7702601" y="317525"/>
                </a:lnTo>
                <a:lnTo>
                  <a:pt x="7773923" y="317525"/>
                </a:lnTo>
                <a:lnTo>
                  <a:pt x="7738948" y="109728"/>
                </a:lnTo>
                <a:close/>
                <a:moveTo>
                  <a:pt x="2108302" y="109728"/>
                </a:moveTo>
                <a:lnTo>
                  <a:pt x="2073326" y="317525"/>
                </a:lnTo>
                <a:lnTo>
                  <a:pt x="2144649" y="317525"/>
                </a:lnTo>
                <a:lnTo>
                  <a:pt x="2109673" y="109728"/>
                </a:lnTo>
                <a:close/>
                <a:moveTo>
                  <a:pt x="6257544" y="101498"/>
                </a:moveTo>
                <a:lnTo>
                  <a:pt x="6257544" y="216712"/>
                </a:lnTo>
                <a:lnTo>
                  <a:pt x="6282918" y="216712"/>
                </a:lnTo>
                <a:cubicBezTo>
                  <a:pt x="6301206" y="216712"/>
                  <a:pt x="6314694" y="211340"/>
                  <a:pt x="6323381" y="200596"/>
                </a:cubicBezTo>
                <a:cubicBezTo>
                  <a:pt x="6332068" y="189852"/>
                  <a:pt x="6336411" y="175793"/>
                  <a:pt x="6336411" y="158420"/>
                </a:cubicBezTo>
                <a:cubicBezTo>
                  <a:pt x="6336411" y="137845"/>
                  <a:pt x="6332182" y="123215"/>
                  <a:pt x="6323723" y="114528"/>
                </a:cubicBezTo>
                <a:cubicBezTo>
                  <a:pt x="6315265" y="105841"/>
                  <a:pt x="6301435" y="101498"/>
                  <a:pt x="6282233" y="101498"/>
                </a:cubicBezTo>
                <a:close/>
                <a:moveTo>
                  <a:pt x="3642893" y="101498"/>
                </a:moveTo>
                <a:lnTo>
                  <a:pt x="3642893" y="220827"/>
                </a:lnTo>
                <a:lnTo>
                  <a:pt x="3666896" y="220827"/>
                </a:lnTo>
                <a:cubicBezTo>
                  <a:pt x="3682898" y="220827"/>
                  <a:pt x="3695128" y="216027"/>
                  <a:pt x="3703586" y="206426"/>
                </a:cubicBezTo>
                <a:cubicBezTo>
                  <a:pt x="3712044" y="196824"/>
                  <a:pt x="3716274" y="181737"/>
                  <a:pt x="3716274" y="161163"/>
                </a:cubicBezTo>
                <a:cubicBezTo>
                  <a:pt x="3716274" y="121386"/>
                  <a:pt x="3699814" y="101498"/>
                  <a:pt x="3666896" y="101498"/>
                </a:cubicBezTo>
                <a:close/>
                <a:moveTo>
                  <a:pt x="2438019" y="101498"/>
                </a:moveTo>
                <a:lnTo>
                  <a:pt x="2438019" y="216712"/>
                </a:lnTo>
                <a:lnTo>
                  <a:pt x="2463394" y="216712"/>
                </a:lnTo>
                <a:cubicBezTo>
                  <a:pt x="2481681" y="216712"/>
                  <a:pt x="2495169" y="211340"/>
                  <a:pt x="2503855" y="200596"/>
                </a:cubicBezTo>
                <a:cubicBezTo>
                  <a:pt x="2512543" y="189852"/>
                  <a:pt x="2516886" y="175793"/>
                  <a:pt x="2516886" y="158420"/>
                </a:cubicBezTo>
                <a:cubicBezTo>
                  <a:pt x="2516886" y="137845"/>
                  <a:pt x="2512657" y="123215"/>
                  <a:pt x="2504199" y="114528"/>
                </a:cubicBezTo>
                <a:cubicBezTo>
                  <a:pt x="2495741" y="105841"/>
                  <a:pt x="2481910" y="101498"/>
                  <a:pt x="2462708" y="101498"/>
                </a:cubicBezTo>
                <a:close/>
                <a:moveTo>
                  <a:pt x="7658024" y="9601"/>
                </a:moveTo>
                <a:lnTo>
                  <a:pt x="7818501" y="9601"/>
                </a:lnTo>
                <a:lnTo>
                  <a:pt x="7937830" y="499262"/>
                </a:lnTo>
                <a:lnTo>
                  <a:pt x="7802041" y="499262"/>
                </a:lnTo>
                <a:lnTo>
                  <a:pt x="7789011" y="413537"/>
                </a:lnTo>
                <a:lnTo>
                  <a:pt x="7687513" y="413537"/>
                </a:lnTo>
                <a:lnTo>
                  <a:pt x="7674483" y="499262"/>
                </a:lnTo>
                <a:lnTo>
                  <a:pt x="7540752" y="499262"/>
                </a:lnTo>
                <a:close/>
                <a:moveTo>
                  <a:pt x="7411059" y="9601"/>
                </a:moveTo>
                <a:lnTo>
                  <a:pt x="7538619" y="9601"/>
                </a:lnTo>
                <a:lnTo>
                  <a:pt x="7538619" y="499262"/>
                </a:lnTo>
                <a:lnTo>
                  <a:pt x="7411059" y="499262"/>
                </a:lnTo>
                <a:close/>
                <a:moveTo>
                  <a:pt x="7025335" y="9601"/>
                </a:moveTo>
                <a:lnTo>
                  <a:pt x="7167981" y="9601"/>
                </a:lnTo>
                <a:lnTo>
                  <a:pt x="7250277" y="311353"/>
                </a:lnTo>
                <a:lnTo>
                  <a:pt x="7251649" y="311353"/>
                </a:lnTo>
                <a:lnTo>
                  <a:pt x="7251649" y="9601"/>
                </a:lnTo>
                <a:lnTo>
                  <a:pt x="7370978" y="9601"/>
                </a:lnTo>
                <a:lnTo>
                  <a:pt x="7370978" y="499262"/>
                </a:lnTo>
                <a:lnTo>
                  <a:pt x="7231075" y="499262"/>
                </a:lnTo>
                <a:lnTo>
                  <a:pt x="7146036" y="196824"/>
                </a:lnTo>
                <a:lnTo>
                  <a:pt x="7144665" y="196824"/>
                </a:lnTo>
                <a:lnTo>
                  <a:pt x="7144665" y="499262"/>
                </a:lnTo>
                <a:lnTo>
                  <a:pt x="7025335" y="499262"/>
                </a:lnTo>
                <a:close/>
                <a:moveTo>
                  <a:pt x="6858609" y="9601"/>
                </a:moveTo>
                <a:lnTo>
                  <a:pt x="6986169" y="9601"/>
                </a:lnTo>
                <a:lnTo>
                  <a:pt x="6986169" y="499262"/>
                </a:lnTo>
                <a:lnTo>
                  <a:pt x="6858609" y="499262"/>
                </a:lnTo>
                <a:close/>
                <a:moveTo>
                  <a:pt x="6129985" y="9601"/>
                </a:moveTo>
                <a:lnTo>
                  <a:pt x="6329553" y="9601"/>
                </a:lnTo>
                <a:cubicBezTo>
                  <a:pt x="6353784" y="9601"/>
                  <a:pt x="6374473" y="12801"/>
                  <a:pt x="6391618" y="19202"/>
                </a:cubicBezTo>
                <a:cubicBezTo>
                  <a:pt x="6408763" y="25603"/>
                  <a:pt x="6422707" y="34633"/>
                  <a:pt x="6433452" y="46291"/>
                </a:cubicBezTo>
                <a:cubicBezTo>
                  <a:pt x="6444196" y="57950"/>
                  <a:pt x="6451969" y="71780"/>
                  <a:pt x="6456769" y="87782"/>
                </a:cubicBezTo>
                <a:cubicBezTo>
                  <a:pt x="6461570" y="103784"/>
                  <a:pt x="6463970" y="121158"/>
                  <a:pt x="6463970" y="139903"/>
                </a:cubicBezTo>
                <a:cubicBezTo>
                  <a:pt x="6463970" y="172821"/>
                  <a:pt x="6457340" y="199339"/>
                  <a:pt x="6444082" y="219456"/>
                </a:cubicBezTo>
                <a:cubicBezTo>
                  <a:pt x="6430823" y="239573"/>
                  <a:pt x="6409563" y="251917"/>
                  <a:pt x="6380302" y="256489"/>
                </a:cubicBezTo>
                <a:lnTo>
                  <a:pt x="6380302" y="257860"/>
                </a:lnTo>
                <a:cubicBezTo>
                  <a:pt x="6410934" y="260604"/>
                  <a:pt x="6431966" y="271348"/>
                  <a:pt x="6443396" y="290093"/>
                </a:cubicBezTo>
                <a:cubicBezTo>
                  <a:pt x="6454826" y="308838"/>
                  <a:pt x="6460541" y="334670"/>
                  <a:pt x="6460541" y="367589"/>
                </a:cubicBezTo>
                <a:lnTo>
                  <a:pt x="6460541" y="409422"/>
                </a:lnTo>
                <a:cubicBezTo>
                  <a:pt x="6460541" y="415823"/>
                  <a:pt x="6460541" y="422452"/>
                  <a:pt x="6460541" y="429311"/>
                </a:cubicBezTo>
                <a:cubicBezTo>
                  <a:pt x="6460541" y="436169"/>
                  <a:pt x="6460769" y="442684"/>
                  <a:pt x="6461227" y="448856"/>
                </a:cubicBezTo>
                <a:cubicBezTo>
                  <a:pt x="6461684" y="455028"/>
                  <a:pt x="6462370" y="460629"/>
                  <a:pt x="6463284" y="465658"/>
                </a:cubicBezTo>
                <a:cubicBezTo>
                  <a:pt x="6464198" y="470687"/>
                  <a:pt x="6465342" y="474573"/>
                  <a:pt x="6466713" y="477317"/>
                </a:cubicBezTo>
                <a:cubicBezTo>
                  <a:pt x="6468541" y="480060"/>
                  <a:pt x="6470370" y="482689"/>
                  <a:pt x="6472199" y="485203"/>
                </a:cubicBezTo>
                <a:cubicBezTo>
                  <a:pt x="6474028" y="487718"/>
                  <a:pt x="6477000" y="490118"/>
                  <a:pt x="6481115" y="492404"/>
                </a:cubicBezTo>
                <a:lnTo>
                  <a:pt x="6481115" y="499262"/>
                </a:lnTo>
                <a:lnTo>
                  <a:pt x="6345326" y="499262"/>
                </a:lnTo>
                <a:cubicBezTo>
                  <a:pt x="6342126" y="492861"/>
                  <a:pt x="6339725" y="485317"/>
                  <a:pt x="6338126" y="476631"/>
                </a:cubicBezTo>
                <a:cubicBezTo>
                  <a:pt x="6336525" y="467944"/>
                  <a:pt x="6335382" y="459257"/>
                  <a:pt x="6334697" y="450570"/>
                </a:cubicBezTo>
                <a:cubicBezTo>
                  <a:pt x="6334011" y="441884"/>
                  <a:pt x="6333553" y="433540"/>
                  <a:pt x="6333325" y="425539"/>
                </a:cubicBezTo>
                <a:cubicBezTo>
                  <a:pt x="6333096" y="417538"/>
                  <a:pt x="6332982" y="411023"/>
                  <a:pt x="6332982" y="405993"/>
                </a:cubicBezTo>
                <a:lnTo>
                  <a:pt x="6332982" y="373075"/>
                </a:lnTo>
                <a:cubicBezTo>
                  <a:pt x="6332982" y="359359"/>
                  <a:pt x="6332296" y="347929"/>
                  <a:pt x="6330925" y="338785"/>
                </a:cubicBezTo>
                <a:cubicBezTo>
                  <a:pt x="6329553" y="329641"/>
                  <a:pt x="6327153" y="322440"/>
                  <a:pt x="6323723" y="317182"/>
                </a:cubicBezTo>
                <a:cubicBezTo>
                  <a:pt x="6320295" y="311924"/>
                  <a:pt x="6315951" y="308267"/>
                  <a:pt x="6310693" y="306209"/>
                </a:cubicBezTo>
                <a:cubicBezTo>
                  <a:pt x="6305436" y="304152"/>
                  <a:pt x="6298920" y="303123"/>
                  <a:pt x="6291148" y="303123"/>
                </a:cubicBezTo>
                <a:lnTo>
                  <a:pt x="6257544" y="303123"/>
                </a:lnTo>
                <a:lnTo>
                  <a:pt x="6257544" y="499262"/>
                </a:lnTo>
                <a:lnTo>
                  <a:pt x="6129985" y="499262"/>
                </a:lnTo>
                <a:close/>
                <a:moveTo>
                  <a:pt x="5596966" y="9601"/>
                </a:moveTo>
                <a:lnTo>
                  <a:pt x="5730697" y="9601"/>
                </a:lnTo>
                <a:lnTo>
                  <a:pt x="5782132" y="378561"/>
                </a:lnTo>
                <a:lnTo>
                  <a:pt x="5783504" y="378561"/>
                </a:lnTo>
                <a:lnTo>
                  <a:pt x="5834939" y="9601"/>
                </a:lnTo>
                <a:lnTo>
                  <a:pt x="5963259" y="9601"/>
                </a:lnTo>
                <a:lnTo>
                  <a:pt x="5970727" y="9601"/>
                </a:lnTo>
                <a:lnTo>
                  <a:pt x="6090819" y="9601"/>
                </a:lnTo>
                <a:lnTo>
                  <a:pt x="6090819" y="499262"/>
                </a:lnTo>
                <a:lnTo>
                  <a:pt x="5963259" y="499262"/>
                </a:lnTo>
                <a:lnTo>
                  <a:pt x="5963259" y="44222"/>
                </a:lnTo>
                <a:lnTo>
                  <a:pt x="5865114" y="499262"/>
                </a:lnTo>
                <a:lnTo>
                  <a:pt x="5700522" y="499262"/>
                </a:lnTo>
                <a:close/>
                <a:moveTo>
                  <a:pt x="5175885" y="9601"/>
                </a:moveTo>
                <a:lnTo>
                  <a:pt x="5494096" y="9601"/>
                </a:lnTo>
                <a:lnTo>
                  <a:pt x="5494096" y="117957"/>
                </a:lnTo>
                <a:lnTo>
                  <a:pt x="5398084" y="117957"/>
                </a:lnTo>
                <a:lnTo>
                  <a:pt x="5398084" y="499262"/>
                </a:lnTo>
                <a:lnTo>
                  <a:pt x="5270525" y="499262"/>
                </a:lnTo>
                <a:lnTo>
                  <a:pt x="5270525" y="117957"/>
                </a:lnTo>
                <a:lnTo>
                  <a:pt x="5175885" y="117957"/>
                </a:lnTo>
                <a:close/>
                <a:moveTo>
                  <a:pt x="4529785" y="9601"/>
                </a:moveTo>
                <a:lnTo>
                  <a:pt x="4819878" y="9601"/>
                </a:lnTo>
                <a:lnTo>
                  <a:pt x="4819878" y="113843"/>
                </a:lnTo>
                <a:lnTo>
                  <a:pt x="4657344" y="113843"/>
                </a:lnTo>
                <a:lnTo>
                  <a:pt x="4657344" y="197510"/>
                </a:lnTo>
                <a:lnTo>
                  <a:pt x="4809591" y="197510"/>
                </a:lnTo>
                <a:lnTo>
                  <a:pt x="4809591" y="297637"/>
                </a:lnTo>
                <a:lnTo>
                  <a:pt x="4657344" y="297637"/>
                </a:lnTo>
                <a:lnTo>
                  <a:pt x="4657344" y="395020"/>
                </a:lnTo>
                <a:lnTo>
                  <a:pt x="4826050" y="395020"/>
                </a:lnTo>
                <a:lnTo>
                  <a:pt x="4826050" y="499262"/>
                </a:lnTo>
                <a:lnTo>
                  <a:pt x="4529785" y="499262"/>
                </a:lnTo>
                <a:close/>
                <a:moveTo>
                  <a:pt x="3985260" y="9601"/>
                </a:moveTo>
                <a:lnTo>
                  <a:pt x="4108704" y="9601"/>
                </a:lnTo>
                <a:lnTo>
                  <a:pt x="4147109" y="348386"/>
                </a:lnTo>
                <a:lnTo>
                  <a:pt x="4148480" y="348386"/>
                </a:lnTo>
                <a:lnTo>
                  <a:pt x="4194429" y="9601"/>
                </a:lnTo>
                <a:lnTo>
                  <a:pt x="4309643" y="9601"/>
                </a:lnTo>
                <a:lnTo>
                  <a:pt x="4359706" y="348386"/>
                </a:lnTo>
                <a:lnTo>
                  <a:pt x="4361078" y="348386"/>
                </a:lnTo>
                <a:lnTo>
                  <a:pt x="4395368" y="9601"/>
                </a:lnTo>
                <a:lnTo>
                  <a:pt x="4518812" y="9601"/>
                </a:lnTo>
                <a:lnTo>
                  <a:pt x="4435145" y="499262"/>
                </a:lnTo>
                <a:lnTo>
                  <a:pt x="4295241" y="499262"/>
                </a:lnTo>
                <a:lnTo>
                  <a:pt x="4252722" y="170078"/>
                </a:lnTo>
                <a:lnTo>
                  <a:pt x="4251350" y="170078"/>
                </a:lnTo>
                <a:lnTo>
                  <a:pt x="4208830" y="499262"/>
                </a:lnTo>
                <a:lnTo>
                  <a:pt x="4068927" y="499262"/>
                </a:lnTo>
                <a:close/>
                <a:moveTo>
                  <a:pt x="3515334" y="9601"/>
                </a:moveTo>
                <a:lnTo>
                  <a:pt x="3706672" y="9601"/>
                </a:lnTo>
                <a:cubicBezTo>
                  <a:pt x="3730904" y="9601"/>
                  <a:pt x="3751935" y="13487"/>
                  <a:pt x="3769766" y="21259"/>
                </a:cubicBezTo>
                <a:cubicBezTo>
                  <a:pt x="3787597" y="29032"/>
                  <a:pt x="3802342" y="39662"/>
                  <a:pt x="3814000" y="53149"/>
                </a:cubicBezTo>
                <a:cubicBezTo>
                  <a:pt x="3825659" y="66637"/>
                  <a:pt x="3834231" y="82524"/>
                  <a:pt x="3839718" y="100812"/>
                </a:cubicBezTo>
                <a:cubicBezTo>
                  <a:pt x="3845204" y="119100"/>
                  <a:pt x="3847947" y="138988"/>
                  <a:pt x="3847947" y="160477"/>
                </a:cubicBezTo>
                <a:cubicBezTo>
                  <a:pt x="3847947" y="211226"/>
                  <a:pt x="3834346" y="249288"/>
                  <a:pt x="3807142" y="274663"/>
                </a:cubicBezTo>
                <a:cubicBezTo>
                  <a:pt x="3779939" y="300037"/>
                  <a:pt x="3740048" y="312724"/>
                  <a:pt x="3687470" y="312724"/>
                </a:cubicBezTo>
                <a:lnTo>
                  <a:pt x="3642893" y="312724"/>
                </a:lnTo>
                <a:lnTo>
                  <a:pt x="3642893" y="499262"/>
                </a:lnTo>
                <a:lnTo>
                  <a:pt x="3515334" y="499262"/>
                </a:lnTo>
                <a:close/>
                <a:moveTo>
                  <a:pt x="3152699" y="9601"/>
                </a:moveTo>
                <a:lnTo>
                  <a:pt x="3280257" y="9601"/>
                </a:lnTo>
                <a:lnTo>
                  <a:pt x="3280257" y="362788"/>
                </a:lnTo>
                <a:cubicBezTo>
                  <a:pt x="3280257" y="386562"/>
                  <a:pt x="3283686" y="402450"/>
                  <a:pt x="3290544" y="410451"/>
                </a:cubicBezTo>
                <a:cubicBezTo>
                  <a:pt x="3297402" y="418452"/>
                  <a:pt x="3306775" y="422452"/>
                  <a:pt x="3318662" y="422452"/>
                </a:cubicBezTo>
                <a:cubicBezTo>
                  <a:pt x="3330549" y="422452"/>
                  <a:pt x="3339922" y="418452"/>
                  <a:pt x="3346780" y="410451"/>
                </a:cubicBezTo>
                <a:cubicBezTo>
                  <a:pt x="3353638" y="402450"/>
                  <a:pt x="3357067" y="386562"/>
                  <a:pt x="3357067" y="362788"/>
                </a:cubicBezTo>
                <a:lnTo>
                  <a:pt x="3357067" y="9601"/>
                </a:lnTo>
                <a:lnTo>
                  <a:pt x="3484626" y="9601"/>
                </a:lnTo>
                <a:lnTo>
                  <a:pt x="3484626" y="330555"/>
                </a:lnTo>
                <a:cubicBezTo>
                  <a:pt x="3484626" y="364845"/>
                  <a:pt x="3480968" y="393420"/>
                  <a:pt x="3473653" y="416280"/>
                </a:cubicBezTo>
                <a:cubicBezTo>
                  <a:pt x="3466338" y="439140"/>
                  <a:pt x="3455708" y="457428"/>
                  <a:pt x="3441763" y="471144"/>
                </a:cubicBezTo>
                <a:cubicBezTo>
                  <a:pt x="3427818" y="484860"/>
                  <a:pt x="3410559" y="494233"/>
                  <a:pt x="3389985" y="499262"/>
                </a:cubicBezTo>
                <a:cubicBezTo>
                  <a:pt x="3369411" y="504291"/>
                  <a:pt x="3345637" y="506806"/>
                  <a:pt x="3318662" y="506806"/>
                </a:cubicBezTo>
                <a:cubicBezTo>
                  <a:pt x="3292144" y="506806"/>
                  <a:pt x="3268484" y="504291"/>
                  <a:pt x="3247682" y="499262"/>
                </a:cubicBezTo>
                <a:cubicBezTo>
                  <a:pt x="3226879" y="494233"/>
                  <a:pt x="3209506" y="484860"/>
                  <a:pt x="3195561" y="471144"/>
                </a:cubicBezTo>
                <a:cubicBezTo>
                  <a:pt x="3181616" y="457428"/>
                  <a:pt x="3170986" y="439140"/>
                  <a:pt x="3163671" y="416280"/>
                </a:cubicBezTo>
                <a:cubicBezTo>
                  <a:pt x="3156356" y="393420"/>
                  <a:pt x="3152699" y="364845"/>
                  <a:pt x="3152699" y="330555"/>
                </a:cubicBezTo>
                <a:close/>
                <a:moveTo>
                  <a:pt x="2310461" y="9601"/>
                </a:moveTo>
                <a:lnTo>
                  <a:pt x="2510028" y="9601"/>
                </a:lnTo>
                <a:cubicBezTo>
                  <a:pt x="2534260" y="9601"/>
                  <a:pt x="2554949" y="12801"/>
                  <a:pt x="2572093" y="19202"/>
                </a:cubicBezTo>
                <a:cubicBezTo>
                  <a:pt x="2589238" y="25603"/>
                  <a:pt x="2603182" y="34633"/>
                  <a:pt x="2613927" y="46291"/>
                </a:cubicBezTo>
                <a:cubicBezTo>
                  <a:pt x="2624671" y="57950"/>
                  <a:pt x="2632443" y="71780"/>
                  <a:pt x="2637244" y="87782"/>
                </a:cubicBezTo>
                <a:lnTo>
                  <a:pt x="2642235" y="110916"/>
                </a:lnTo>
                <a:lnTo>
                  <a:pt x="2642235" y="9601"/>
                </a:lnTo>
                <a:lnTo>
                  <a:pt x="2960446" y="9601"/>
                </a:lnTo>
                <a:lnTo>
                  <a:pt x="2960446" y="117957"/>
                </a:lnTo>
                <a:lnTo>
                  <a:pt x="2864434" y="117957"/>
                </a:lnTo>
                <a:lnTo>
                  <a:pt x="2864434" y="499262"/>
                </a:lnTo>
                <a:lnTo>
                  <a:pt x="2736876" y="499262"/>
                </a:lnTo>
                <a:lnTo>
                  <a:pt x="2736876" y="117957"/>
                </a:lnTo>
                <a:lnTo>
                  <a:pt x="2642987" y="117957"/>
                </a:lnTo>
                <a:lnTo>
                  <a:pt x="2644445" y="139903"/>
                </a:lnTo>
                <a:cubicBezTo>
                  <a:pt x="2644445" y="172821"/>
                  <a:pt x="2637816" y="199339"/>
                  <a:pt x="2624557" y="219456"/>
                </a:cubicBezTo>
                <a:cubicBezTo>
                  <a:pt x="2611298" y="239573"/>
                  <a:pt x="2590038" y="251917"/>
                  <a:pt x="2560777" y="256489"/>
                </a:cubicBezTo>
                <a:lnTo>
                  <a:pt x="2560777" y="257860"/>
                </a:lnTo>
                <a:cubicBezTo>
                  <a:pt x="2591410" y="260604"/>
                  <a:pt x="2612440" y="271348"/>
                  <a:pt x="2623871" y="290093"/>
                </a:cubicBezTo>
                <a:cubicBezTo>
                  <a:pt x="2635301" y="308838"/>
                  <a:pt x="2641016" y="334670"/>
                  <a:pt x="2641016" y="367589"/>
                </a:cubicBezTo>
                <a:lnTo>
                  <a:pt x="2641016" y="409422"/>
                </a:lnTo>
                <a:cubicBezTo>
                  <a:pt x="2641016" y="415823"/>
                  <a:pt x="2641016" y="422452"/>
                  <a:pt x="2641016" y="429311"/>
                </a:cubicBezTo>
                <a:cubicBezTo>
                  <a:pt x="2641016" y="436169"/>
                  <a:pt x="2641244" y="442684"/>
                  <a:pt x="2641702" y="448856"/>
                </a:cubicBezTo>
                <a:cubicBezTo>
                  <a:pt x="2642159" y="455028"/>
                  <a:pt x="2642845" y="460629"/>
                  <a:pt x="2643759" y="465658"/>
                </a:cubicBezTo>
                <a:cubicBezTo>
                  <a:pt x="2644673" y="470687"/>
                  <a:pt x="2645817" y="474573"/>
                  <a:pt x="2647188" y="477317"/>
                </a:cubicBezTo>
                <a:cubicBezTo>
                  <a:pt x="2649016" y="480060"/>
                  <a:pt x="2650846" y="482689"/>
                  <a:pt x="2652675" y="485203"/>
                </a:cubicBezTo>
                <a:cubicBezTo>
                  <a:pt x="2654503" y="487718"/>
                  <a:pt x="2657475" y="490118"/>
                  <a:pt x="2661590" y="492404"/>
                </a:cubicBezTo>
                <a:lnTo>
                  <a:pt x="2661590" y="499262"/>
                </a:lnTo>
                <a:lnTo>
                  <a:pt x="2525802" y="499262"/>
                </a:lnTo>
                <a:cubicBezTo>
                  <a:pt x="2522601" y="492861"/>
                  <a:pt x="2520201" y="485317"/>
                  <a:pt x="2518601" y="476631"/>
                </a:cubicBezTo>
                <a:cubicBezTo>
                  <a:pt x="2517000" y="467944"/>
                  <a:pt x="2515857" y="459257"/>
                  <a:pt x="2515172" y="450570"/>
                </a:cubicBezTo>
                <a:cubicBezTo>
                  <a:pt x="2514486" y="441884"/>
                  <a:pt x="2514029" y="433540"/>
                  <a:pt x="2513800" y="425539"/>
                </a:cubicBezTo>
                <a:cubicBezTo>
                  <a:pt x="2513572" y="417538"/>
                  <a:pt x="2513457" y="411023"/>
                  <a:pt x="2513457" y="405993"/>
                </a:cubicBezTo>
                <a:lnTo>
                  <a:pt x="2513457" y="373075"/>
                </a:lnTo>
                <a:cubicBezTo>
                  <a:pt x="2513457" y="359359"/>
                  <a:pt x="2512771" y="347929"/>
                  <a:pt x="2511400" y="338785"/>
                </a:cubicBezTo>
                <a:cubicBezTo>
                  <a:pt x="2510028" y="329641"/>
                  <a:pt x="2507628" y="322440"/>
                  <a:pt x="2504199" y="317182"/>
                </a:cubicBezTo>
                <a:cubicBezTo>
                  <a:pt x="2500770" y="311924"/>
                  <a:pt x="2496427" y="308267"/>
                  <a:pt x="2491169" y="306209"/>
                </a:cubicBezTo>
                <a:cubicBezTo>
                  <a:pt x="2485911" y="304152"/>
                  <a:pt x="2479395" y="303123"/>
                  <a:pt x="2471623" y="303123"/>
                </a:cubicBezTo>
                <a:lnTo>
                  <a:pt x="2438019" y="303123"/>
                </a:lnTo>
                <a:lnTo>
                  <a:pt x="2438019" y="499262"/>
                </a:lnTo>
                <a:lnTo>
                  <a:pt x="2310461" y="499262"/>
                </a:lnTo>
                <a:close/>
                <a:moveTo>
                  <a:pt x="2028749" y="9601"/>
                </a:moveTo>
                <a:lnTo>
                  <a:pt x="2189227" y="9601"/>
                </a:lnTo>
                <a:lnTo>
                  <a:pt x="2308556" y="499262"/>
                </a:lnTo>
                <a:lnTo>
                  <a:pt x="2172767" y="499262"/>
                </a:lnTo>
                <a:lnTo>
                  <a:pt x="2159737" y="413537"/>
                </a:lnTo>
                <a:lnTo>
                  <a:pt x="2058238" y="413537"/>
                </a:lnTo>
                <a:lnTo>
                  <a:pt x="2045208" y="499262"/>
                </a:lnTo>
                <a:lnTo>
                  <a:pt x="1911477" y="499262"/>
                </a:lnTo>
                <a:close/>
                <a:moveTo>
                  <a:pt x="1661160" y="9601"/>
                </a:moveTo>
                <a:lnTo>
                  <a:pt x="1979371" y="9601"/>
                </a:lnTo>
                <a:lnTo>
                  <a:pt x="1979371" y="117957"/>
                </a:lnTo>
                <a:lnTo>
                  <a:pt x="1883359" y="117957"/>
                </a:lnTo>
                <a:lnTo>
                  <a:pt x="1883359" y="499262"/>
                </a:lnTo>
                <a:lnTo>
                  <a:pt x="1755801" y="499262"/>
                </a:lnTo>
                <a:lnTo>
                  <a:pt x="1755801" y="117957"/>
                </a:lnTo>
                <a:lnTo>
                  <a:pt x="1661160" y="117957"/>
                </a:lnTo>
                <a:close/>
                <a:moveTo>
                  <a:pt x="6675653" y="0"/>
                </a:moveTo>
                <a:cubicBezTo>
                  <a:pt x="6698056" y="0"/>
                  <a:pt x="6718745" y="2971"/>
                  <a:pt x="6737718" y="8915"/>
                </a:cubicBezTo>
                <a:cubicBezTo>
                  <a:pt x="6756692" y="14859"/>
                  <a:pt x="6773037" y="24460"/>
                  <a:pt x="6786753" y="37719"/>
                </a:cubicBezTo>
                <a:cubicBezTo>
                  <a:pt x="6800469" y="50978"/>
                  <a:pt x="6811213" y="68008"/>
                  <a:pt x="6818986" y="88811"/>
                </a:cubicBezTo>
                <a:cubicBezTo>
                  <a:pt x="6826758" y="109613"/>
                  <a:pt x="6830644" y="134874"/>
                  <a:pt x="6830644" y="164592"/>
                </a:cubicBezTo>
                <a:lnTo>
                  <a:pt x="6707200" y="164592"/>
                </a:lnTo>
                <a:cubicBezTo>
                  <a:pt x="6707200" y="138531"/>
                  <a:pt x="6704914" y="119558"/>
                  <a:pt x="6700342" y="107670"/>
                </a:cubicBezTo>
                <a:cubicBezTo>
                  <a:pt x="6695770" y="93497"/>
                  <a:pt x="6685940" y="86410"/>
                  <a:pt x="6670853" y="86410"/>
                </a:cubicBezTo>
                <a:cubicBezTo>
                  <a:pt x="6660337" y="86410"/>
                  <a:pt x="6651993" y="88925"/>
                  <a:pt x="6645821" y="93954"/>
                </a:cubicBezTo>
                <a:cubicBezTo>
                  <a:pt x="6639648" y="98984"/>
                  <a:pt x="6635077" y="107899"/>
                  <a:pt x="6632105" y="120700"/>
                </a:cubicBezTo>
                <a:cubicBezTo>
                  <a:pt x="6629133" y="133502"/>
                  <a:pt x="6627190" y="150761"/>
                  <a:pt x="6626276" y="172478"/>
                </a:cubicBezTo>
                <a:cubicBezTo>
                  <a:pt x="6625361" y="194195"/>
                  <a:pt x="6624904" y="221513"/>
                  <a:pt x="6624904" y="254431"/>
                </a:cubicBezTo>
                <a:cubicBezTo>
                  <a:pt x="6624904" y="287350"/>
                  <a:pt x="6625361" y="314668"/>
                  <a:pt x="6626276" y="336385"/>
                </a:cubicBezTo>
                <a:cubicBezTo>
                  <a:pt x="6627190" y="358102"/>
                  <a:pt x="6629133" y="375361"/>
                  <a:pt x="6632105" y="388163"/>
                </a:cubicBezTo>
                <a:cubicBezTo>
                  <a:pt x="6635077" y="400964"/>
                  <a:pt x="6639420" y="409879"/>
                  <a:pt x="6645135" y="414909"/>
                </a:cubicBezTo>
                <a:cubicBezTo>
                  <a:pt x="6650850" y="419938"/>
                  <a:pt x="6658508" y="422452"/>
                  <a:pt x="6668109" y="422452"/>
                </a:cubicBezTo>
                <a:cubicBezTo>
                  <a:pt x="6674968" y="422452"/>
                  <a:pt x="6681026" y="421081"/>
                  <a:pt x="6686283" y="418338"/>
                </a:cubicBezTo>
                <a:cubicBezTo>
                  <a:pt x="6691541" y="415594"/>
                  <a:pt x="6695998" y="410451"/>
                  <a:pt x="6699656" y="402907"/>
                </a:cubicBezTo>
                <a:cubicBezTo>
                  <a:pt x="6703314" y="395363"/>
                  <a:pt x="6706172" y="384848"/>
                  <a:pt x="6708229" y="371360"/>
                </a:cubicBezTo>
                <a:cubicBezTo>
                  <a:pt x="6710286" y="357873"/>
                  <a:pt x="6711315" y="340614"/>
                  <a:pt x="6711315" y="319583"/>
                </a:cubicBezTo>
                <a:lnTo>
                  <a:pt x="6666052" y="319583"/>
                </a:lnTo>
                <a:lnTo>
                  <a:pt x="6666052" y="233172"/>
                </a:lnTo>
                <a:lnTo>
                  <a:pt x="6830644" y="233172"/>
                </a:lnTo>
                <a:lnTo>
                  <a:pt x="6830644" y="499262"/>
                </a:lnTo>
                <a:lnTo>
                  <a:pt x="6744233" y="499262"/>
                </a:lnTo>
                <a:lnTo>
                  <a:pt x="6741490" y="456057"/>
                </a:lnTo>
                <a:lnTo>
                  <a:pt x="6740118" y="456057"/>
                </a:lnTo>
                <a:cubicBezTo>
                  <a:pt x="6736004" y="466572"/>
                  <a:pt x="6730174" y="475259"/>
                  <a:pt x="6722631" y="482117"/>
                </a:cubicBezTo>
                <a:cubicBezTo>
                  <a:pt x="6715087" y="488975"/>
                  <a:pt x="6706629" y="494119"/>
                  <a:pt x="6697256" y="497548"/>
                </a:cubicBezTo>
                <a:cubicBezTo>
                  <a:pt x="6687883" y="500977"/>
                  <a:pt x="6677825" y="503377"/>
                  <a:pt x="6667081" y="504748"/>
                </a:cubicBezTo>
                <a:cubicBezTo>
                  <a:pt x="6656336" y="506120"/>
                  <a:pt x="6645478" y="506806"/>
                  <a:pt x="6634505" y="506806"/>
                </a:cubicBezTo>
                <a:cubicBezTo>
                  <a:pt x="6602044" y="506806"/>
                  <a:pt x="6576441" y="501434"/>
                  <a:pt x="6557696" y="490690"/>
                </a:cubicBezTo>
                <a:cubicBezTo>
                  <a:pt x="6538950" y="479945"/>
                  <a:pt x="6524777" y="463829"/>
                  <a:pt x="6515176" y="442341"/>
                </a:cubicBezTo>
                <a:cubicBezTo>
                  <a:pt x="6505575" y="420852"/>
                  <a:pt x="6499517" y="394335"/>
                  <a:pt x="6497002" y="362788"/>
                </a:cubicBezTo>
                <a:cubicBezTo>
                  <a:pt x="6494488" y="331241"/>
                  <a:pt x="6493231" y="295122"/>
                  <a:pt x="6493231" y="254431"/>
                </a:cubicBezTo>
                <a:cubicBezTo>
                  <a:pt x="6493231" y="213284"/>
                  <a:pt x="6495631" y="176936"/>
                  <a:pt x="6500431" y="145389"/>
                </a:cubicBezTo>
                <a:cubicBezTo>
                  <a:pt x="6505232" y="113843"/>
                  <a:pt x="6514376" y="87325"/>
                  <a:pt x="6527863" y="65836"/>
                </a:cubicBezTo>
                <a:cubicBezTo>
                  <a:pt x="6541351" y="44348"/>
                  <a:pt x="6559981" y="28003"/>
                  <a:pt x="6583756" y="16802"/>
                </a:cubicBezTo>
                <a:cubicBezTo>
                  <a:pt x="6607531" y="5600"/>
                  <a:pt x="6638163" y="0"/>
                  <a:pt x="6675653" y="0"/>
                </a:cubicBezTo>
                <a:close/>
                <a:moveTo>
                  <a:pt x="5005197" y="0"/>
                </a:moveTo>
                <a:cubicBezTo>
                  <a:pt x="5060976" y="0"/>
                  <a:pt x="5101323" y="12001"/>
                  <a:pt x="5126241" y="36004"/>
                </a:cubicBezTo>
                <a:cubicBezTo>
                  <a:pt x="5151158" y="60007"/>
                  <a:pt x="5163616" y="98298"/>
                  <a:pt x="5163617" y="150876"/>
                </a:cubicBezTo>
                <a:lnTo>
                  <a:pt x="5044288" y="150876"/>
                </a:lnTo>
                <a:lnTo>
                  <a:pt x="5044288" y="139217"/>
                </a:lnTo>
                <a:cubicBezTo>
                  <a:pt x="5044288" y="124587"/>
                  <a:pt x="5041316" y="112128"/>
                  <a:pt x="5035372" y="101841"/>
                </a:cubicBezTo>
                <a:cubicBezTo>
                  <a:pt x="5029429" y="91554"/>
                  <a:pt x="5020284" y="86410"/>
                  <a:pt x="5007940" y="86410"/>
                </a:cubicBezTo>
                <a:cubicBezTo>
                  <a:pt x="4994224" y="86410"/>
                  <a:pt x="4984166" y="90868"/>
                  <a:pt x="4977765" y="99784"/>
                </a:cubicBezTo>
                <a:cubicBezTo>
                  <a:pt x="4971364" y="108699"/>
                  <a:pt x="4968163" y="118643"/>
                  <a:pt x="4968164" y="129616"/>
                </a:cubicBezTo>
                <a:cubicBezTo>
                  <a:pt x="4968163" y="145618"/>
                  <a:pt x="4973307" y="158305"/>
                  <a:pt x="4983594" y="167678"/>
                </a:cubicBezTo>
                <a:cubicBezTo>
                  <a:pt x="4993881" y="177050"/>
                  <a:pt x="5006797" y="185166"/>
                  <a:pt x="5022342" y="192024"/>
                </a:cubicBezTo>
                <a:cubicBezTo>
                  <a:pt x="5037887" y="198882"/>
                  <a:pt x="5054575" y="205854"/>
                  <a:pt x="5072405" y="212941"/>
                </a:cubicBezTo>
                <a:cubicBezTo>
                  <a:pt x="5090236" y="220027"/>
                  <a:pt x="5106924" y="229286"/>
                  <a:pt x="5122468" y="240715"/>
                </a:cubicBezTo>
                <a:cubicBezTo>
                  <a:pt x="5138013" y="252146"/>
                  <a:pt x="5150929" y="267119"/>
                  <a:pt x="5161217" y="285635"/>
                </a:cubicBezTo>
                <a:cubicBezTo>
                  <a:pt x="5171503" y="304152"/>
                  <a:pt x="5176647" y="328269"/>
                  <a:pt x="5176647" y="357987"/>
                </a:cubicBezTo>
                <a:cubicBezTo>
                  <a:pt x="5176647" y="410108"/>
                  <a:pt x="5161788" y="447941"/>
                  <a:pt x="5132070" y="471487"/>
                </a:cubicBezTo>
                <a:cubicBezTo>
                  <a:pt x="5102352" y="495033"/>
                  <a:pt x="5059375" y="506806"/>
                  <a:pt x="5003140" y="506806"/>
                </a:cubicBezTo>
                <a:cubicBezTo>
                  <a:pt x="4976622" y="506806"/>
                  <a:pt x="4953190" y="504634"/>
                  <a:pt x="4932845" y="500291"/>
                </a:cubicBezTo>
                <a:cubicBezTo>
                  <a:pt x="4912500" y="495947"/>
                  <a:pt x="4895355" y="488404"/>
                  <a:pt x="4881410" y="477659"/>
                </a:cubicBezTo>
                <a:cubicBezTo>
                  <a:pt x="4867465" y="466915"/>
                  <a:pt x="4856836" y="452856"/>
                  <a:pt x="4849520" y="435483"/>
                </a:cubicBezTo>
                <a:cubicBezTo>
                  <a:pt x="4842205" y="418109"/>
                  <a:pt x="4838547" y="396621"/>
                  <a:pt x="4838547" y="371017"/>
                </a:cubicBezTo>
                <a:lnTo>
                  <a:pt x="4838547" y="353872"/>
                </a:lnTo>
                <a:lnTo>
                  <a:pt x="4961991" y="353872"/>
                </a:lnTo>
                <a:lnTo>
                  <a:pt x="4961991" y="365531"/>
                </a:lnTo>
                <a:cubicBezTo>
                  <a:pt x="4961991" y="386562"/>
                  <a:pt x="4965878" y="401307"/>
                  <a:pt x="4973650" y="409765"/>
                </a:cubicBezTo>
                <a:cubicBezTo>
                  <a:pt x="4981422" y="418223"/>
                  <a:pt x="4991480" y="422452"/>
                  <a:pt x="5003825" y="422452"/>
                </a:cubicBezTo>
                <a:cubicBezTo>
                  <a:pt x="5017084" y="422452"/>
                  <a:pt x="5027257" y="417880"/>
                  <a:pt x="5034343" y="408736"/>
                </a:cubicBezTo>
                <a:cubicBezTo>
                  <a:pt x="5041430" y="399592"/>
                  <a:pt x="5044973" y="388391"/>
                  <a:pt x="5044974" y="375132"/>
                </a:cubicBezTo>
                <a:cubicBezTo>
                  <a:pt x="5044973" y="359130"/>
                  <a:pt x="5040058" y="346443"/>
                  <a:pt x="5030229" y="337070"/>
                </a:cubicBezTo>
                <a:cubicBezTo>
                  <a:pt x="5020398" y="327698"/>
                  <a:pt x="5008054" y="319697"/>
                  <a:pt x="4993195" y="313067"/>
                </a:cubicBezTo>
                <a:cubicBezTo>
                  <a:pt x="4978336" y="306438"/>
                  <a:pt x="4962220" y="299694"/>
                  <a:pt x="4944847" y="292836"/>
                </a:cubicBezTo>
                <a:cubicBezTo>
                  <a:pt x="4927473" y="285978"/>
                  <a:pt x="4911356" y="277063"/>
                  <a:pt x="4896497" y="266090"/>
                </a:cubicBezTo>
                <a:cubicBezTo>
                  <a:pt x="4881638" y="255117"/>
                  <a:pt x="4869294" y="240715"/>
                  <a:pt x="4859465" y="222885"/>
                </a:cubicBezTo>
                <a:cubicBezTo>
                  <a:pt x="4849634" y="205054"/>
                  <a:pt x="4844720" y="181737"/>
                  <a:pt x="4844720" y="152933"/>
                </a:cubicBezTo>
                <a:cubicBezTo>
                  <a:pt x="4844720" y="103098"/>
                  <a:pt x="4857979" y="65151"/>
                  <a:pt x="4884496" y="39090"/>
                </a:cubicBezTo>
                <a:cubicBezTo>
                  <a:pt x="4911014" y="13030"/>
                  <a:pt x="4951247" y="0"/>
                  <a:pt x="5005197" y="0"/>
                </a:cubicBezTo>
                <a:close/>
                <a:moveTo>
                  <a:pt x="1490472" y="0"/>
                </a:moveTo>
                <a:cubicBezTo>
                  <a:pt x="1546251" y="0"/>
                  <a:pt x="1586599" y="12001"/>
                  <a:pt x="1611516" y="36004"/>
                </a:cubicBezTo>
                <a:cubicBezTo>
                  <a:pt x="1636433" y="60007"/>
                  <a:pt x="1648892" y="98298"/>
                  <a:pt x="1648892" y="150876"/>
                </a:cubicBezTo>
                <a:lnTo>
                  <a:pt x="1529562" y="150876"/>
                </a:lnTo>
                <a:lnTo>
                  <a:pt x="1529562" y="139217"/>
                </a:lnTo>
                <a:cubicBezTo>
                  <a:pt x="1529562" y="124587"/>
                  <a:pt x="1526592" y="112128"/>
                  <a:pt x="1520647" y="101841"/>
                </a:cubicBezTo>
                <a:cubicBezTo>
                  <a:pt x="1514703" y="91554"/>
                  <a:pt x="1505560" y="86410"/>
                  <a:pt x="1493216" y="86410"/>
                </a:cubicBezTo>
                <a:cubicBezTo>
                  <a:pt x="1479500" y="86410"/>
                  <a:pt x="1469441" y="90868"/>
                  <a:pt x="1463040" y="99784"/>
                </a:cubicBezTo>
                <a:cubicBezTo>
                  <a:pt x="1456640" y="108699"/>
                  <a:pt x="1453439" y="118643"/>
                  <a:pt x="1453439" y="129616"/>
                </a:cubicBezTo>
                <a:cubicBezTo>
                  <a:pt x="1453439" y="145618"/>
                  <a:pt x="1458583" y="158305"/>
                  <a:pt x="1468870" y="167678"/>
                </a:cubicBezTo>
                <a:cubicBezTo>
                  <a:pt x="1479157" y="177050"/>
                  <a:pt x="1492072" y="185166"/>
                  <a:pt x="1507617" y="192024"/>
                </a:cubicBezTo>
                <a:cubicBezTo>
                  <a:pt x="1523162" y="198882"/>
                  <a:pt x="1539849" y="205854"/>
                  <a:pt x="1557681" y="212941"/>
                </a:cubicBezTo>
                <a:cubicBezTo>
                  <a:pt x="1575511" y="220027"/>
                  <a:pt x="1592200" y="229286"/>
                  <a:pt x="1607744" y="240715"/>
                </a:cubicBezTo>
                <a:cubicBezTo>
                  <a:pt x="1623289" y="252146"/>
                  <a:pt x="1636205" y="267119"/>
                  <a:pt x="1646492" y="285635"/>
                </a:cubicBezTo>
                <a:cubicBezTo>
                  <a:pt x="1656779" y="304152"/>
                  <a:pt x="1661922" y="328269"/>
                  <a:pt x="1661922" y="357987"/>
                </a:cubicBezTo>
                <a:cubicBezTo>
                  <a:pt x="1661922" y="410108"/>
                  <a:pt x="1647063" y="447941"/>
                  <a:pt x="1617345" y="471487"/>
                </a:cubicBezTo>
                <a:cubicBezTo>
                  <a:pt x="1587627" y="495033"/>
                  <a:pt x="1544650" y="506806"/>
                  <a:pt x="1488415" y="506806"/>
                </a:cubicBezTo>
                <a:cubicBezTo>
                  <a:pt x="1461898" y="506806"/>
                  <a:pt x="1438466" y="504634"/>
                  <a:pt x="1418120" y="500291"/>
                </a:cubicBezTo>
                <a:cubicBezTo>
                  <a:pt x="1397775" y="495947"/>
                  <a:pt x="1380629" y="488404"/>
                  <a:pt x="1366685" y="477659"/>
                </a:cubicBezTo>
                <a:cubicBezTo>
                  <a:pt x="1352741" y="466915"/>
                  <a:pt x="1342111" y="452856"/>
                  <a:pt x="1334796" y="435483"/>
                </a:cubicBezTo>
                <a:cubicBezTo>
                  <a:pt x="1327480" y="418109"/>
                  <a:pt x="1323822" y="396621"/>
                  <a:pt x="1323822" y="371017"/>
                </a:cubicBezTo>
                <a:lnTo>
                  <a:pt x="1323822" y="353872"/>
                </a:lnTo>
                <a:lnTo>
                  <a:pt x="1447267" y="353872"/>
                </a:lnTo>
                <a:lnTo>
                  <a:pt x="1447267" y="365531"/>
                </a:lnTo>
                <a:cubicBezTo>
                  <a:pt x="1447267" y="386562"/>
                  <a:pt x="1451154" y="401307"/>
                  <a:pt x="1458925" y="409765"/>
                </a:cubicBezTo>
                <a:cubicBezTo>
                  <a:pt x="1466698" y="418223"/>
                  <a:pt x="1476757" y="422452"/>
                  <a:pt x="1489101" y="422452"/>
                </a:cubicBezTo>
                <a:cubicBezTo>
                  <a:pt x="1502359" y="422452"/>
                  <a:pt x="1512532" y="417880"/>
                  <a:pt x="1519619" y="408736"/>
                </a:cubicBezTo>
                <a:cubicBezTo>
                  <a:pt x="1526705" y="399592"/>
                  <a:pt x="1530248" y="388391"/>
                  <a:pt x="1530248" y="375132"/>
                </a:cubicBezTo>
                <a:cubicBezTo>
                  <a:pt x="1530248" y="359130"/>
                  <a:pt x="1525334" y="346443"/>
                  <a:pt x="1515504" y="337070"/>
                </a:cubicBezTo>
                <a:cubicBezTo>
                  <a:pt x="1505675" y="327698"/>
                  <a:pt x="1493329" y="319697"/>
                  <a:pt x="1478471" y="313067"/>
                </a:cubicBezTo>
                <a:cubicBezTo>
                  <a:pt x="1463612" y="306438"/>
                  <a:pt x="1447495" y="299694"/>
                  <a:pt x="1430122" y="292836"/>
                </a:cubicBezTo>
                <a:cubicBezTo>
                  <a:pt x="1412748" y="285978"/>
                  <a:pt x="1396632" y="277063"/>
                  <a:pt x="1381773" y="266090"/>
                </a:cubicBezTo>
                <a:cubicBezTo>
                  <a:pt x="1366914" y="255117"/>
                  <a:pt x="1354570" y="240715"/>
                  <a:pt x="1344739" y="222885"/>
                </a:cubicBezTo>
                <a:cubicBezTo>
                  <a:pt x="1334909" y="205054"/>
                  <a:pt x="1329995" y="181737"/>
                  <a:pt x="1329995" y="152933"/>
                </a:cubicBezTo>
                <a:cubicBezTo>
                  <a:pt x="1329995" y="103098"/>
                  <a:pt x="1343254" y="65151"/>
                  <a:pt x="1369771" y="39090"/>
                </a:cubicBezTo>
                <a:cubicBezTo>
                  <a:pt x="1396289" y="13030"/>
                  <a:pt x="1436523" y="0"/>
                  <a:pt x="1490472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5A4165EB-E862-3F4B-B764-C3C68E27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1203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spc="-150" dirty="0">
                <a:solidFill>
                  <a:srgbClr val="FFC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			</a:t>
            </a:r>
          </a:p>
          <a:p>
            <a:pPr marL="0" indent="0">
              <a:buNone/>
            </a:pPr>
            <a:endParaRPr lang="en-US" sz="4500" b="1" spc="-150" dirty="0">
              <a:solidFill>
                <a:srgbClr val="FFC000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 algn="ctr">
              <a:buNone/>
            </a:pPr>
            <a:r>
              <a:rPr lang="en-US" sz="6000" b="1" spc="-150" dirty="0">
                <a:solidFill>
                  <a:srgbClr val="FFC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AN OVERVIEW OF START-UP WV PROGRESS AND INVESTMENTS</a:t>
            </a:r>
          </a:p>
          <a:p>
            <a:pPr marL="0" indent="0">
              <a:buNone/>
            </a:pPr>
            <a:endParaRPr lang="en-US" sz="28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>
              <a:buNone/>
            </a:pPr>
            <a:endParaRPr lang="en-US" sz="35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>
              <a:buNone/>
            </a:pPr>
            <a:endParaRPr lang="en-US" sz="3500" b="1" spc="-150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[T2O] Placeholder converted by Text to Outline">
            <a:extLst>
              <a:ext uri="{FF2B5EF4-FFF2-40B4-BE49-F238E27FC236}">
                <a16:creationId xmlns:a16="http://schemas.microsoft.com/office/drawing/2014/main" id="{7F2B2B38-2C37-6645-B33B-7476F811BDC7}"/>
              </a:ext>
            </a:extLst>
          </p:cNvPr>
          <p:cNvSpPr/>
          <p:nvPr/>
        </p:nvSpPr>
        <p:spPr>
          <a:xfrm>
            <a:off x="1598296" y="2148459"/>
            <a:ext cx="9158476" cy="1477518"/>
          </a:xfrm>
          <a:custGeom>
            <a:avLst/>
            <a:gdLst/>
            <a:ahLst/>
            <a:cxnLst/>
            <a:rect l="l" t="t" r="r" b="b"/>
            <a:pathLst>
              <a:path w="9158476" h="1477518">
                <a:moveTo>
                  <a:pt x="3657218" y="1036320"/>
                </a:moveTo>
                <a:lnTo>
                  <a:pt x="3618356" y="1267206"/>
                </a:lnTo>
                <a:lnTo>
                  <a:pt x="3697604" y="1267206"/>
                </a:lnTo>
                <a:lnTo>
                  <a:pt x="3658742" y="1036320"/>
                </a:lnTo>
                <a:close/>
                <a:moveTo>
                  <a:pt x="4450079" y="1027176"/>
                </a:moveTo>
                <a:lnTo>
                  <a:pt x="4450079" y="1367028"/>
                </a:lnTo>
                <a:lnTo>
                  <a:pt x="4478273" y="1367028"/>
                </a:lnTo>
                <a:cubicBezTo>
                  <a:pt x="4491989" y="1367028"/>
                  <a:pt x="4502911" y="1365123"/>
                  <a:pt x="4511039" y="1361313"/>
                </a:cubicBezTo>
                <a:cubicBezTo>
                  <a:pt x="4519167" y="1357503"/>
                  <a:pt x="4525390" y="1349502"/>
                  <a:pt x="4529708" y="1337310"/>
                </a:cubicBezTo>
                <a:cubicBezTo>
                  <a:pt x="4534026" y="1325118"/>
                  <a:pt x="4536820" y="1307846"/>
                  <a:pt x="4538090" y="1285494"/>
                </a:cubicBezTo>
                <a:cubicBezTo>
                  <a:pt x="4539360" y="1263142"/>
                  <a:pt x="4539995" y="1233678"/>
                  <a:pt x="4539995" y="1197102"/>
                </a:cubicBezTo>
                <a:cubicBezTo>
                  <a:pt x="4539995" y="1160526"/>
                  <a:pt x="4539360" y="1131062"/>
                  <a:pt x="4538090" y="1108710"/>
                </a:cubicBezTo>
                <a:cubicBezTo>
                  <a:pt x="4536820" y="1086358"/>
                  <a:pt x="4534026" y="1069086"/>
                  <a:pt x="4529708" y="1056894"/>
                </a:cubicBezTo>
                <a:cubicBezTo>
                  <a:pt x="4525390" y="1044702"/>
                  <a:pt x="4519167" y="1036701"/>
                  <a:pt x="4511039" y="1032891"/>
                </a:cubicBezTo>
                <a:cubicBezTo>
                  <a:pt x="4502911" y="1029081"/>
                  <a:pt x="4491989" y="1027176"/>
                  <a:pt x="4478273" y="1027176"/>
                </a:cubicBezTo>
                <a:close/>
                <a:moveTo>
                  <a:pt x="1897380" y="1027176"/>
                </a:moveTo>
                <a:lnTo>
                  <a:pt x="1897380" y="1155192"/>
                </a:lnTo>
                <a:lnTo>
                  <a:pt x="1925574" y="1155192"/>
                </a:lnTo>
                <a:cubicBezTo>
                  <a:pt x="1945894" y="1155192"/>
                  <a:pt x="1960879" y="1149223"/>
                  <a:pt x="1970532" y="1137285"/>
                </a:cubicBezTo>
                <a:cubicBezTo>
                  <a:pt x="1980183" y="1125347"/>
                  <a:pt x="1985010" y="1109726"/>
                  <a:pt x="1985010" y="1090422"/>
                </a:cubicBezTo>
                <a:cubicBezTo>
                  <a:pt x="1985010" y="1067562"/>
                  <a:pt x="1980311" y="1051306"/>
                  <a:pt x="1970912" y="1041654"/>
                </a:cubicBezTo>
                <a:cubicBezTo>
                  <a:pt x="1961515" y="1032002"/>
                  <a:pt x="1946148" y="1027176"/>
                  <a:pt x="1924811" y="1027176"/>
                </a:cubicBezTo>
                <a:close/>
                <a:moveTo>
                  <a:pt x="678180" y="1027176"/>
                </a:moveTo>
                <a:lnTo>
                  <a:pt x="678180" y="1155192"/>
                </a:lnTo>
                <a:lnTo>
                  <a:pt x="706374" y="1155192"/>
                </a:lnTo>
                <a:cubicBezTo>
                  <a:pt x="726694" y="1155192"/>
                  <a:pt x="741680" y="1149223"/>
                  <a:pt x="751331" y="1137285"/>
                </a:cubicBezTo>
                <a:cubicBezTo>
                  <a:pt x="760983" y="1125347"/>
                  <a:pt x="765810" y="1109726"/>
                  <a:pt x="765810" y="1090422"/>
                </a:cubicBezTo>
                <a:cubicBezTo>
                  <a:pt x="765810" y="1067562"/>
                  <a:pt x="761111" y="1051306"/>
                  <a:pt x="751712" y="1041654"/>
                </a:cubicBezTo>
                <a:cubicBezTo>
                  <a:pt x="742315" y="1032002"/>
                  <a:pt x="726947" y="1027176"/>
                  <a:pt x="705612" y="1027176"/>
                </a:cubicBezTo>
                <a:close/>
                <a:moveTo>
                  <a:pt x="282321" y="1027176"/>
                </a:moveTo>
                <a:lnTo>
                  <a:pt x="282321" y="1159764"/>
                </a:lnTo>
                <a:lnTo>
                  <a:pt x="308991" y="1159764"/>
                </a:lnTo>
                <a:cubicBezTo>
                  <a:pt x="326771" y="1159764"/>
                  <a:pt x="340360" y="1154430"/>
                  <a:pt x="349757" y="1143762"/>
                </a:cubicBezTo>
                <a:cubicBezTo>
                  <a:pt x="359155" y="1133094"/>
                  <a:pt x="363854" y="1116330"/>
                  <a:pt x="363854" y="1093470"/>
                </a:cubicBezTo>
                <a:cubicBezTo>
                  <a:pt x="363854" y="1049274"/>
                  <a:pt x="345566" y="1027176"/>
                  <a:pt x="308991" y="1027176"/>
                </a:cubicBezTo>
                <a:close/>
                <a:moveTo>
                  <a:pt x="1133855" y="1010412"/>
                </a:moveTo>
                <a:cubicBezTo>
                  <a:pt x="1123187" y="1010412"/>
                  <a:pt x="1114678" y="1013206"/>
                  <a:pt x="1108329" y="1018794"/>
                </a:cubicBezTo>
                <a:cubicBezTo>
                  <a:pt x="1101979" y="1024382"/>
                  <a:pt x="1097152" y="1034288"/>
                  <a:pt x="1093851" y="1048512"/>
                </a:cubicBezTo>
                <a:cubicBezTo>
                  <a:pt x="1090549" y="1062736"/>
                  <a:pt x="1088389" y="1081913"/>
                  <a:pt x="1087374" y="1106043"/>
                </a:cubicBezTo>
                <a:cubicBezTo>
                  <a:pt x="1086358" y="1130173"/>
                  <a:pt x="1085849" y="1160526"/>
                  <a:pt x="1085849" y="1197102"/>
                </a:cubicBezTo>
                <a:cubicBezTo>
                  <a:pt x="1085849" y="1233678"/>
                  <a:pt x="1086358" y="1264031"/>
                  <a:pt x="1087374" y="1288161"/>
                </a:cubicBezTo>
                <a:cubicBezTo>
                  <a:pt x="1088389" y="1312291"/>
                  <a:pt x="1090549" y="1331468"/>
                  <a:pt x="1093851" y="1345692"/>
                </a:cubicBezTo>
                <a:cubicBezTo>
                  <a:pt x="1097152" y="1359916"/>
                  <a:pt x="1101979" y="1369822"/>
                  <a:pt x="1108329" y="1375410"/>
                </a:cubicBezTo>
                <a:cubicBezTo>
                  <a:pt x="1114678" y="1380998"/>
                  <a:pt x="1123187" y="1383792"/>
                  <a:pt x="1133855" y="1383792"/>
                </a:cubicBezTo>
                <a:cubicBezTo>
                  <a:pt x="1144524" y="1383792"/>
                  <a:pt x="1153033" y="1380998"/>
                  <a:pt x="1159383" y="1375410"/>
                </a:cubicBezTo>
                <a:cubicBezTo>
                  <a:pt x="1165732" y="1369822"/>
                  <a:pt x="1170558" y="1359916"/>
                  <a:pt x="1173860" y="1345692"/>
                </a:cubicBezTo>
                <a:cubicBezTo>
                  <a:pt x="1177163" y="1331468"/>
                  <a:pt x="1179321" y="1312291"/>
                  <a:pt x="1180338" y="1288161"/>
                </a:cubicBezTo>
                <a:cubicBezTo>
                  <a:pt x="1181353" y="1264031"/>
                  <a:pt x="1181861" y="1233678"/>
                  <a:pt x="1181861" y="1197102"/>
                </a:cubicBezTo>
                <a:cubicBezTo>
                  <a:pt x="1181861" y="1160526"/>
                  <a:pt x="1181353" y="1130173"/>
                  <a:pt x="1180338" y="1106043"/>
                </a:cubicBezTo>
                <a:cubicBezTo>
                  <a:pt x="1179321" y="1081913"/>
                  <a:pt x="1177163" y="1062736"/>
                  <a:pt x="1173860" y="1048512"/>
                </a:cubicBezTo>
                <a:cubicBezTo>
                  <a:pt x="1170558" y="1034288"/>
                  <a:pt x="1165732" y="1024382"/>
                  <a:pt x="1159383" y="1018794"/>
                </a:cubicBezTo>
                <a:cubicBezTo>
                  <a:pt x="1153033" y="1013206"/>
                  <a:pt x="1144524" y="1010412"/>
                  <a:pt x="1133855" y="1010412"/>
                </a:cubicBezTo>
                <a:close/>
                <a:moveTo>
                  <a:pt x="8313419" y="925068"/>
                </a:moveTo>
                <a:lnTo>
                  <a:pt x="8666987" y="925068"/>
                </a:lnTo>
                <a:lnTo>
                  <a:pt x="8666987" y="1045464"/>
                </a:lnTo>
                <a:lnTo>
                  <a:pt x="8560307" y="1045464"/>
                </a:lnTo>
                <a:lnTo>
                  <a:pt x="8560307" y="1469136"/>
                </a:lnTo>
                <a:lnTo>
                  <a:pt x="8418575" y="1469136"/>
                </a:lnTo>
                <a:lnTo>
                  <a:pt x="8418575" y="1045464"/>
                </a:lnTo>
                <a:lnTo>
                  <a:pt x="8313419" y="1045464"/>
                </a:lnTo>
                <a:close/>
                <a:moveTo>
                  <a:pt x="7918321" y="925068"/>
                </a:moveTo>
                <a:lnTo>
                  <a:pt x="8076818" y="925068"/>
                </a:lnTo>
                <a:lnTo>
                  <a:pt x="8168258" y="1260348"/>
                </a:lnTo>
                <a:lnTo>
                  <a:pt x="8169782" y="1260348"/>
                </a:lnTo>
                <a:lnTo>
                  <a:pt x="8169782" y="925068"/>
                </a:lnTo>
                <a:lnTo>
                  <a:pt x="8302369" y="925068"/>
                </a:lnTo>
                <a:lnTo>
                  <a:pt x="8302369" y="1469136"/>
                </a:lnTo>
                <a:lnTo>
                  <a:pt x="8146921" y="1469136"/>
                </a:lnTo>
                <a:lnTo>
                  <a:pt x="8052434" y="1133094"/>
                </a:lnTo>
                <a:lnTo>
                  <a:pt x="8050910" y="1133094"/>
                </a:lnTo>
                <a:lnTo>
                  <a:pt x="8050910" y="1469136"/>
                </a:lnTo>
                <a:lnTo>
                  <a:pt x="7918321" y="1469136"/>
                </a:lnTo>
                <a:close/>
                <a:moveTo>
                  <a:pt x="7556371" y="925068"/>
                </a:moveTo>
                <a:lnTo>
                  <a:pt x="7878698" y="925068"/>
                </a:lnTo>
                <a:lnTo>
                  <a:pt x="7878698" y="1040892"/>
                </a:lnTo>
                <a:lnTo>
                  <a:pt x="7698103" y="1040892"/>
                </a:lnTo>
                <a:lnTo>
                  <a:pt x="7698103" y="1133856"/>
                </a:lnTo>
                <a:lnTo>
                  <a:pt x="7867268" y="1133856"/>
                </a:lnTo>
                <a:lnTo>
                  <a:pt x="7867268" y="1245108"/>
                </a:lnTo>
                <a:lnTo>
                  <a:pt x="7698103" y="1245108"/>
                </a:lnTo>
                <a:lnTo>
                  <a:pt x="7698103" y="1353312"/>
                </a:lnTo>
                <a:lnTo>
                  <a:pt x="7885555" y="1353312"/>
                </a:lnTo>
                <a:lnTo>
                  <a:pt x="7885555" y="1469136"/>
                </a:lnTo>
                <a:lnTo>
                  <a:pt x="7556371" y="1469136"/>
                </a:lnTo>
                <a:close/>
                <a:moveTo>
                  <a:pt x="6989062" y="925068"/>
                </a:moveTo>
                <a:lnTo>
                  <a:pt x="7191755" y="925068"/>
                </a:lnTo>
                <a:lnTo>
                  <a:pt x="7248905" y="1247394"/>
                </a:lnTo>
                <a:lnTo>
                  <a:pt x="7250428" y="1247394"/>
                </a:lnTo>
                <a:lnTo>
                  <a:pt x="7307578" y="925068"/>
                </a:lnTo>
                <a:lnTo>
                  <a:pt x="7510271" y="925068"/>
                </a:lnTo>
                <a:lnTo>
                  <a:pt x="7510271" y="1469136"/>
                </a:lnTo>
                <a:lnTo>
                  <a:pt x="7377683" y="1469136"/>
                </a:lnTo>
                <a:lnTo>
                  <a:pt x="7377683" y="1063752"/>
                </a:lnTo>
                <a:lnTo>
                  <a:pt x="7376159" y="1063752"/>
                </a:lnTo>
                <a:lnTo>
                  <a:pt x="7300721" y="1469136"/>
                </a:lnTo>
                <a:lnTo>
                  <a:pt x="7198612" y="1469136"/>
                </a:lnTo>
                <a:lnTo>
                  <a:pt x="7123175" y="1063752"/>
                </a:lnTo>
                <a:lnTo>
                  <a:pt x="7121651" y="1063752"/>
                </a:lnTo>
                <a:lnTo>
                  <a:pt x="7121651" y="1469136"/>
                </a:lnTo>
                <a:lnTo>
                  <a:pt x="6989062" y="1469136"/>
                </a:lnTo>
                <a:close/>
                <a:moveTo>
                  <a:pt x="6627494" y="925068"/>
                </a:moveTo>
                <a:lnTo>
                  <a:pt x="6981062" y="925068"/>
                </a:lnTo>
                <a:lnTo>
                  <a:pt x="6981062" y="1045464"/>
                </a:lnTo>
                <a:lnTo>
                  <a:pt x="6874382" y="1045464"/>
                </a:lnTo>
                <a:lnTo>
                  <a:pt x="6874382" y="1469136"/>
                </a:lnTo>
                <a:lnTo>
                  <a:pt x="6732650" y="1469136"/>
                </a:lnTo>
                <a:lnTo>
                  <a:pt x="6732650" y="1045464"/>
                </a:lnTo>
                <a:lnTo>
                  <a:pt x="6627494" y="1045464"/>
                </a:lnTo>
                <a:close/>
                <a:moveTo>
                  <a:pt x="5908547" y="925068"/>
                </a:moveTo>
                <a:lnTo>
                  <a:pt x="6230873" y="925068"/>
                </a:lnTo>
                <a:lnTo>
                  <a:pt x="6230873" y="1040892"/>
                </a:lnTo>
                <a:lnTo>
                  <a:pt x="6050279" y="1040892"/>
                </a:lnTo>
                <a:lnTo>
                  <a:pt x="6050279" y="1133856"/>
                </a:lnTo>
                <a:lnTo>
                  <a:pt x="6219443" y="1133856"/>
                </a:lnTo>
                <a:lnTo>
                  <a:pt x="6219443" y="1245108"/>
                </a:lnTo>
                <a:lnTo>
                  <a:pt x="6050279" y="1245108"/>
                </a:lnTo>
                <a:lnTo>
                  <a:pt x="6050279" y="1353312"/>
                </a:lnTo>
                <a:lnTo>
                  <a:pt x="6237731" y="1353312"/>
                </a:lnTo>
                <a:lnTo>
                  <a:pt x="6237731" y="1469136"/>
                </a:lnTo>
                <a:lnTo>
                  <a:pt x="5908547" y="1469136"/>
                </a:lnTo>
                <a:close/>
                <a:moveTo>
                  <a:pt x="5485637" y="925068"/>
                </a:moveTo>
                <a:lnTo>
                  <a:pt x="5634227" y="925068"/>
                </a:lnTo>
                <a:lnTo>
                  <a:pt x="5691377" y="1335024"/>
                </a:lnTo>
                <a:lnTo>
                  <a:pt x="5692901" y="1335024"/>
                </a:lnTo>
                <a:lnTo>
                  <a:pt x="5750051" y="925068"/>
                </a:lnTo>
                <a:lnTo>
                  <a:pt x="5900927" y="925068"/>
                </a:lnTo>
                <a:lnTo>
                  <a:pt x="5783579" y="1469136"/>
                </a:lnTo>
                <a:lnTo>
                  <a:pt x="5600699" y="1469136"/>
                </a:lnTo>
                <a:close/>
                <a:moveTo>
                  <a:pt x="5098922" y="925068"/>
                </a:moveTo>
                <a:lnTo>
                  <a:pt x="5257418" y="925068"/>
                </a:lnTo>
                <a:lnTo>
                  <a:pt x="5348858" y="1260348"/>
                </a:lnTo>
                <a:lnTo>
                  <a:pt x="5350382" y="1260348"/>
                </a:lnTo>
                <a:lnTo>
                  <a:pt x="5350382" y="925068"/>
                </a:lnTo>
                <a:lnTo>
                  <a:pt x="5482970" y="925068"/>
                </a:lnTo>
                <a:lnTo>
                  <a:pt x="5482970" y="1469136"/>
                </a:lnTo>
                <a:lnTo>
                  <a:pt x="5327522" y="1469136"/>
                </a:lnTo>
                <a:lnTo>
                  <a:pt x="5233034" y="1133094"/>
                </a:lnTo>
                <a:lnTo>
                  <a:pt x="5231510" y="1133094"/>
                </a:lnTo>
                <a:lnTo>
                  <a:pt x="5231510" y="1469136"/>
                </a:lnTo>
                <a:lnTo>
                  <a:pt x="5098922" y="1469136"/>
                </a:lnTo>
                <a:close/>
                <a:moveTo>
                  <a:pt x="4912613" y="925068"/>
                </a:moveTo>
                <a:lnTo>
                  <a:pt x="5054345" y="925068"/>
                </a:lnTo>
                <a:lnTo>
                  <a:pt x="5054345" y="1469136"/>
                </a:lnTo>
                <a:lnTo>
                  <a:pt x="4912613" y="1469136"/>
                </a:lnTo>
                <a:close/>
                <a:moveTo>
                  <a:pt x="4308347" y="925068"/>
                </a:moveTo>
                <a:lnTo>
                  <a:pt x="4514088" y="925068"/>
                </a:lnTo>
                <a:cubicBezTo>
                  <a:pt x="4555236" y="925068"/>
                  <a:pt x="4587239" y="932561"/>
                  <a:pt x="4610099" y="947547"/>
                </a:cubicBezTo>
                <a:cubicBezTo>
                  <a:pt x="4632959" y="962533"/>
                  <a:pt x="4650104" y="982599"/>
                  <a:pt x="4661534" y="1007745"/>
                </a:cubicBezTo>
                <a:cubicBezTo>
                  <a:pt x="4672964" y="1032891"/>
                  <a:pt x="4679949" y="1061847"/>
                  <a:pt x="4682489" y="1094613"/>
                </a:cubicBezTo>
                <a:cubicBezTo>
                  <a:pt x="4685029" y="1127379"/>
                  <a:pt x="4686299" y="1161542"/>
                  <a:pt x="4686299" y="1197102"/>
                </a:cubicBezTo>
                <a:cubicBezTo>
                  <a:pt x="4686299" y="1232662"/>
                  <a:pt x="4685029" y="1266825"/>
                  <a:pt x="4682489" y="1299591"/>
                </a:cubicBezTo>
                <a:cubicBezTo>
                  <a:pt x="4679949" y="1332357"/>
                  <a:pt x="4672964" y="1361313"/>
                  <a:pt x="4661534" y="1386459"/>
                </a:cubicBezTo>
                <a:cubicBezTo>
                  <a:pt x="4650104" y="1411605"/>
                  <a:pt x="4632959" y="1431671"/>
                  <a:pt x="4610099" y="1446657"/>
                </a:cubicBezTo>
                <a:cubicBezTo>
                  <a:pt x="4587239" y="1461643"/>
                  <a:pt x="4555236" y="1469136"/>
                  <a:pt x="4514088" y="1469136"/>
                </a:cubicBezTo>
                <a:lnTo>
                  <a:pt x="4308347" y="1469136"/>
                </a:lnTo>
                <a:close/>
                <a:moveTo>
                  <a:pt x="3879722" y="925068"/>
                </a:moveTo>
                <a:lnTo>
                  <a:pt x="4038219" y="925068"/>
                </a:lnTo>
                <a:lnTo>
                  <a:pt x="4129658" y="1260348"/>
                </a:lnTo>
                <a:lnTo>
                  <a:pt x="4131182" y="1260348"/>
                </a:lnTo>
                <a:lnTo>
                  <a:pt x="4131182" y="925068"/>
                </a:lnTo>
                <a:lnTo>
                  <a:pt x="4263770" y="925068"/>
                </a:lnTo>
                <a:lnTo>
                  <a:pt x="4263770" y="1469136"/>
                </a:lnTo>
                <a:lnTo>
                  <a:pt x="4108322" y="1469136"/>
                </a:lnTo>
                <a:lnTo>
                  <a:pt x="4013834" y="1133094"/>
                </a:lnTo>
                <a:lnTo>
                  <a:pt x="4012311" y="1133094"/>
                </a:lnTo>
                <a:lnTo>
                  <a:pt x="4012311" y="1469136"/>
                </a:lnTo>
                <a:lnTo>
                  <a:pt x="3879722" y="1469136"/>
                </a:lnTo>
                <a:close/>
                <a:moveTo>
                  <a:pt x="3568826" y="925068"/>
                </a:moveTo>
                <a:lnTo>
                  <a:pt x="3747134" y="925068"/>
                </a:lnTo>
                <a:lnTo>
                  <a:pt x="3879722" y="1469136"/>
                </a:lnTo>
                <a:lnTo>
                  <a:pt x="3728847" y="1469136"/>
                </a:lnTo>
                <a:lnTo>
                  <a:pt x="3714368" y="1373886"/>
                </a:lnTo>
                <a:lnTo>
                  <a:pt x="3601592" y="1373886"/>
                </a:lnTo>
                <a:lnTo>
                  <a:pt x="3587114" y="1469136"/>
                </a:lnTo>
                <a:lnTo>
                  <a:pt x="3438525" y="1469136"/>
                </a:lnTo>
                <a:close/>
                <a:moveTo>
                  <a:pt x="2174748" y="925068"/>
                </a:moveTo>
                <a:lnTo>
                  <a:pt x="2497074" y="925068"/>
                </a:lnTo>
                <a:lnTo>
                  <a:pt x="2497074" y="1040892"/>
                </a:lnTo>
                <a:lnTo>
                  <a:pt x="2316480" y="1040892"/>
                </a:lnTo>
                <a:lnTo>
                  <a:pt x="2316480" y="1133856"/>
                </a:lnTo>
                <a:lnTo>
                  <a:pt x="2485643" y="1133856"/>
                </a:lnTo>
                <a:lnTo>
                  <a:pt x="2485643" y="1245108"/>
                </a:lnTo>
                <a:lnTo>
                  <a:pt x="2316480" y="1245108"/>
                </a:lnTo>
                <a:lnTo>
                  <a:pt x="2316480" y="1353312"/>
                </a:lnTo>
                <a:lnTo>
                  <a:pt x="2503932" y="1353312"/>
                </a:lnTo>
                <a:lnTo>
                  <a:pt x="2503932" y="1469136"/>
                </a:lnTo>
                <a:lnTo>
                  <a:pt x="2174748" y="1469136"/>
                </a:lnTo>
                <a:close/>
                <a:moveTo>
                  <a:pt x="1755648" y="925068"/>
                </a:moveTo>
                <a:lnTo>
                  <a:pt x="1977390" y="925068"/>
                </a:lnTo>
                <a:cubicBezTo>
                  <a:pt x="2004314" y="925068"/>
                  <a:pt x="2027301" y="928624"/>
                  <a:pt x="2046351" y="935736"/>
                </a:cubicBezTo>
                <a:cubicBezTo>
                  <a:pt x="2065401" y="942848"/>
                  <a:pt x="2080895" y="952881"/>
                  <a:pt x="2092833" y="965835"/>
                </a:cubicBezTo>
                <a:cubicBezTo>
                  <a:pt x="2104770" y="978789"/>
                  <a:pt x="2113407" y="994156"/>
                  <a:pt x="2118740" y="1011936"/>
                </a:cubicBezTo>
                <a:cubicBezTo>
                  <a:pt x="2124075" y="1029716"/>
                  <a:pt x="2126742" y="1049020"/>
                  <a:pt x="2126742" y="1069848"/>
                </a:cubicBezTo>
                <a:cubicBezTo>
                  <a:pt x="2126742" y="1106424"/>
                  <a:pt x="2119376" y="1135888"/>
                  <a:pt x="2104643" y="1158240"/>
                </a:cubicBezTo>
                <a:cubicBezTo>
                  <a:pt x="2089911" y="1180592"/>
                  <a:pt x="2066289" y="1194308"/>
                  <a:pt x="2033777" y="1199388"/>
                </a:cubicBezTo>
                <a:lnTo>
                  <a:pt x="2033777" y="1200912"/>
                </a:lnTo>
                <a:cubicBezTo>
                  <a:pt x="2067813" y="1203960"/>
                  <a:pt x="2091182" y="1215898"/>
                  <a:pt x="2103882" y="1236726"/>
                </a:cubicBezTo>
                <a:cubicBezTo>
                  <a:pt x="2116582" y="1257554"/>
                  <a:pt x="2122932" y="1286256"/>
                  <a:pt x="2122932" y="1322832"/>
                </a:cubicBezTo>
                <a:lnTo>
                  <a:pt x="2122932" y="1369314"/>
                </a:lnTo>
                <a:cubicBezTo>
                  <a:pt x="2122932" y="1376426"/>
                  <a:pt x="2122932" y="1383792"/>
                  <a:pt x="2122932" y="1391412"/>
                </a:cubicBezTo>
                <a:cubicBezTo>
                  <a:pt x="2122932" y="1399032"/>
                  <a:pt x="2123185" y="1406271"/>
                  <a:pt x="2123693" y="1413129"/>
                </a:cubicBezTo>
                <a:cubicBezTo>
                  <a:pt x="2124201" y="1419987"/>
                  <a:pt x="2124963" y="1426210"/>
                  <a:pt x="2125980" y="1431798"/>
                </a:cubicBezTo>
                <a:cubicBezTo>
                  <a:pt x="2126995" y="1437386"/>
                  <a:pt x="2128266" y="1441704"/>
                  <a:pt x="2129789" y="1444752"/>
                </a:cubicBezTo>
                <a:cubicBezTo>
                  <a:pt x="2131822" y="1447800"/>
                  <a:pt x="2133853" y="1450721"/>
                  <a:pt x="2135886" y="1453515"/>
                </a:cubicBezTo>
                <a:cubicBezTo>
                  <a:pt x="2137917" y="1456309"/>
                  <a:pt x="2141219" y="1458976"/>
                  <a:pt x="2145792" y="1461516"/>
                </a:cubicBezTo>
                <a:lnTo>
                  <a:pt x="2145792" y="1469136"/>
                </a:lnTo>
                <a:lnTo>
                  <a:pt x="1994916" y="1469136"/>
                </a:lnTo>
                <a:cubicBezTo>
                  <a:pt x="1991360" y="1462024"/>
                  <a:pt x="1988692" y="1453642"/>
                  <a:pt x="1986915" y="1443990"/>
                </a:cubicBezTo>
                <a:cubicBezTo>
                  <a:pt x="1985136" y="1434338"/>
                  <a:pt x="1983867" y="1424686"/>
                  <a:pt x="1983105" y="1415034"/>
                </a:cubicBezTo>
                <a:cubicBezTo>
                  <a:pt x="1982342" y="1405382"/>
                  <a:pt x="1981835" y="1396111"/>
                  <a:pt x="1981581" y="1387221"/>
                </a:cubicBezTo>
                <a:cubicBezTo>
                  <a:pt x="1981327" y="1378331"/>
                  <a:pt x="1981200" y="1371092"/>
                  <a:pt x="1981200" y="1365504"/>
                </a:cubicBezTo>
                <a:lnTo>
                  <a:pt x="1981200" y="1328928"/>
                </a:lnTo>
                <a:cubicBezTo>
                  <a:pt x="1981200" y="1313688"/>
                  <a:pt x="1980438" y="1300988"/>
                  <a:pt x="1978913" y="1290828"/>
                </a:cubicBezTo>
                <a:cubicBezTo>
                  <a:pt x="1977390" y="1280668"/>
                  <a:pt x="1974722" y="1272667"/>
                  <a:pt x="1970912" y="1266825"/>
                </a:cubicBezTo>
                <a:cubicBezTo>
                  <a:pt x="1967102" y="1260983"/>
                  <a:pt x="1962277" y="1256919"/>
                  <a:pt x="1956434" y="1254633"/>
                </a:cubicBezTo>
                <a:cubicBezTo>
                  <a:pt x="1950592" y="1252347"/>
                  <a:pt x="1943354" y="1251204"/>
                  <a:pt x="1934718" y="1251204"/>
                </a:cubicBezTo>
                <a:lnTo>
                  <a:pt x="1897380" y="1251204"/>
                </a:lnTo>
                <a:lnTo>
                  <a:pt x="1897380" y="1469136"/>
                </a:lnTo>
                <a:lnTo>
                  <a:pt x="1755648" y="1469136"/>
                </a:lnTo>
                <a:close/>
                <a:moveTo>
                  <a:pt x="536448" y="925068"/>
                </a:moveTo>
                <a:lnTo>
                  <a:pt x="758189" y="925068"/>
                </a:lnTo>
                <a:cubicBezTo>
                  <a:pt x="785113" y="925068"/>
                  <a:pt x="808101" y="928624"/>
                  <a:pt x="827151" y="935736"/>
                </a:cubicBezTo>
                <a:cubicBezTo>
                  <a:pt x="846201" y="942848"/>
                  <a:pt x="861695" y="952881"/>
                  <a:pt x="873632" y="965835"/>
                </a:cubicBezTo>
                <a:cubicBezTo>
                  <a:pt x="885570" y="978789"/>
                  <a:pt x="894207" y="994156"/>
                  <a:pt x="899541" y="1011936"/>
                </a:cubicBezTo>
                <a:cubicBezTo>
                  <a:pt x="904875" y="1029716"/>
                  <a:pt x="907541" y="1049020"/>
                  <a:pt x="907541" y="1069848"/>
                </a:cubicBezTo>
                <a:cubicBezTo>
                  <a:pt x="907541" y="1106424"/>
                  <a:pt x="900175" y="1135888"/>
                  <a:pt x="885444" y="1158240"/>
                </a:cubicBezTo>
                <a:cubicBezTo>
                  <a:pt x="870712" y="1180592"/>
                  <a:pt x="847090" y="1194308"/>
                  <a:pt x="814578" y="1199388"/>
                </a:cubicBezTo>
                <a:lnTo>
                  <a:pt x="814578" y="1200912"/>
                </a:lnTo>
                <a:cubicBezTo>
                  <a:pt x="848613" y="1203960"/>
                  <a:pt x="871982" y="1215898"/>
                  <a:pt x="884682" y="1236726"/>
                </a:cubicBezTo>
                <a:cubicBezTo>
                  <a:pt x="897382" y="1257554"/>
                  <a:pt x="903732" y="1286256"/>
                  <a:pt x="903732" y="1322832"/>
                </a:cubicBezTo>
                <a:lnTo>
                  <a:pt x="903732" y="1369314"/>
                </a:lnTo>
                <a:cubicBezTo>
                  <a:pt x="903732" y="1376426"/>
                  <a:pt x="903732" y="1383792"/>
                  <a:pt x="903732" y="1391412"/>
                </a:cubicBezTo>
                <a:cubicBezTo>
                  <a:pt x="903732" y="1399032"/>
                  <a:pt x="903985" y="1406271"/>
                  <a:pt x="904494" y="1413129"/>
                </a:cubicBezTo>
                <a:cubicBezTo>
                  <a:pt x="905001" y="1419987"/>
                  <a:pt x="905764" y="1426210"/>
                  <a:pt x="906780" y="1431798"/>
                </a:cubicBezTo>
                <a:cubicBezTo>
                  <a:pt x="907795" y="1437386"/>
                  <a:pt x="909065" y="1441704"/>
                  <a:pt x="910589" y="1444752"/>
                </a:cubicBezTo>
                <a:cubicBezTo>
                  <a:pt x="912622" y="1447800"/>
                  <a:pt x="914654" y="1450721"/>
                  <a:pt x="916685" y="1453515"/>
                </a:cubicBezTo>
                <a:cubicBezTo>
                  <a:pt x="918718" y="1456309"/>
                  <a:pt x="922020" y="1458976"/>
                  <a:pt x="926591" y="1461516"/>
                </a:cubicBezTo>
                <a:lnTo>
                  <a:pt x="926591" y="1469136"/>
                </a:lnTo>
                <a:lnTo>
                  <a:pt x="775716" y="1469136"/>
                </a:lnTo>
                <a:cubicBezTo>
                  <a:pt x="772160" y="1462024"/>
                  <a:pt x="769493" y="1453642"/>
                  <a:pt x="767714" y="1443990"/>
                </a:cubicBezTo>
                <a:cubicBezTo>
                  <a:pt x="765937" y="1434338"/>
                  <a:pt x="764667" y="1424686"/>
                  <a:pt x="763905" y="1415034"/>
                </a:cubicBezTo>
                <a:cubicBezTo>
                  <a:pt x="763143" y="1405382"/>
                  <a:pt x="762634" y="1396111"/>
                  <a:pt x="762381" y="1387221"/>
                </a:cubicBezTo>
                <a:cubicBezTo>
                  <a:pt x="762127" y="1378331"/>
                  <a:pt x="762000" y="1371092"/>
                  <a:pt x="762000" y="1365504"/>
                </a:cubicBezTo>
                <a:lnTo>
                  <a:pt x="762000" y="1328928"/>
                </a:lnTo>
                <a:cubicBezTo>
                  <a:pt x="762000" y="1313688"/>
                  <a:pt x="761238" y="1300988"/>
                  <a:pt x="759714" y="1290828"/>
                </a:cubicBezTo>
                <a:cubicBezTo>
                  <a:pt x="758189" y="1280668"/>
                  <a:pt x="755523" y="1272667"/>
                  <a:pt x="751712" y="1266825"/>
                </a:cubicBezTo>
                <a:cubicBezTo>
                  <a:pt x="747903" y="1260983"/>
                  <a:pt x="743077" y="1256919"/>
                  <a:pt x="737234" y="1254633"/>
                </a:cubicBezTo>
                <a:cubicBezTo>
                  <a:pt x="731393" y="1252347"/>
                  <a:pt x="724153" y="1251204"/>
                  <a:pt x="715518" y="1251204"/>
                </a:cubicBezTo>
                <a:lnTo>
                  <a:pt x="678180" y="1251204"/>
                </a:lnTo>
                <a:lnTo>
                  <a:pt x="678180" y="1469136"/>
                </a:lnTo>
                <a:lnTo>
                  <a:pt x="536448" y="1469136"/>
                </a:lnTo>
                <a:close/>
                <a:moveTo>
                  <a:pt x="140588" y="925068"/>
                </a:moveTo>
                <a:lnTo>
                  <a:pt x="353186" y="925068"/>
                </a:lnTo>
                <a:cubicBezTo>
                  <a:pt x="380110" y="925068"/>
                  <a:pt x="403479" y="929386"/>
                  <a:pt x="423290" y="938022"/>
                </a:cubicBezTo>
                <a:cubicBezTo>
                  <a:pt x="443102" y="946658"/>
                  <a:pt x="459486" y="958469"/>
                  <a:pt x="472439" y="973455"/>
                </a:cubicBezTo>
                <a:cubicBezTo>
                  <a:pt x="485393" y="988441"/>
                  <a:pt x="494918" y="1006094"/>
                  <a:pt x="501015" y="1026414"/>
                </a:cubicBezTo>
                <a:cubicBezTo>
                  <a:pt x="507111" y="1046734"/>
                  <a:pt x="510158" y="1068832"/>
                  <a:pt x="510158" y="1092708"/>
                </a:cubicBezTo>
                <a:cubicBezTo>
                  <a:pt x="510158" y="1149096"/>
                  <a:pt x="495045" y="1191387"/>
                  <a:pt x="464819" y="1219581"/>
                </a:cubicBezTo>
                <a:cubicBezTo>
                  <a:pt x="434593" y="1247775"/>
                  <a:pt x="390270" y="1261872"/>
                  <a:pt x="331851" y="1261872"/>
                </a:cubicBezTo>
                <a:lnTo>
                  <a:pt x="282321" y="1261872"/>
                </a:lnTo>
                <a:lnTo>
                  <a:pt x="282321" y="1469136"/>
                </a:lnTo>
                <a:lnTo>
                  <a:pt x="140588" y="1469136"/>
                </a:lnTo>
                <a:close/>
                <a:moveTo>
                  <a:pt x="8848723" y="914400"/>
                </a:moveTo>
                <a:cubicBezTo>
                  <a:pt x="8910700" y="914400"/>
                  <a:pt x="8955531" y="927735"/>
                  <a:pt x="8983217" y="954405"/>
                </a:cubicBezTo>
                <a:cubicBezTo>
                  <a:pt x="9010903" y="981075"/>
                  <a:pt x="9024746" y="1023620"/>
                  <a:pt x="9024746" y="1082040"/>
                </a:cubicBezTo>
                <a:lnTo>
                  <a:pt x="8892158" y="1082040"/>
                </a:lnTo>
                <a:lnTo>
                  <a:pt x="8892158" y="1069086"/>
                </a:lnTo>
                <a:cubicBezTo>
                  <a:pt x="8892158" y="1052830"/>
                  <a:pt x="8888856" y="1038987"/>
                  <a:pt x="8882251" y="1027557"/>
                </a:cubicBezTo>
                <a:cubicBezTo>
                  <a:pt x="8875647" y="1016127"/>
                  <a:pt x="8865487" y="1010412"/>
                  <a:pt x="8851772" y="1010412"/>
                </a:cubicBezTo>
                <a:cubicBezTo>
                  <a:pt x="8836532" y="1010412"/>
                  <a:pt x="8825356" y="1015365"/>
                  <a:pt x="8818244" y="1025271"/>
                </a:cubicBezTo>
                <a:cubicBezTo>
                  <a:pt x="8811131" y="1035177"/>
                  <a:pt x="8807576" y="1046226"/>
                  <a:pt x="8807576" y="1058418"/>
                </a:cubicBezTo>
                <a:cubicBezTo>
                  <a:pt x="8807576" y="1076198"/>
                  <a:pt x="8813291" y="1090295"/>
                  <a:pt x="8824721" y="1100709"/>
                </a:cubicBezTo>
                <a:cubicBezTo>
                  <a:pt x="8836151" y="1111123"/>
                  <a:pt x="8850501" y="1120140"/>
                  <a:pt x="8867773" y="1127760"/>
                </a:cubicBezTo>
                <a:cubicBezTo>
                  <a:pt x="8885046" y="1135380"/>
                  <a:pt x="8903587" y="1143127"/>
                  <a:pt x="8923400" y="1151001"/>
                </a:cubicBezTo>
                <a:cubicBezTo>
                  <a:pt x="8943212" y="1158875"/>
                  <a:pt x="8961754" y="1169162"/>
                  <a:pt x="8979026" y="1181862"/>
                </a:cubicBezTo>
                <a:cubicBezTo>
                  <a:pt x="8996297" y="1194562"/>
                  <a:pt x="9010648" y="1211199"/>
                  <a:pt x="9022079" y="1231773"/>
                </a:cubicBezTo>
                <a:cubicBezTo>
                  <a:pt x="9033509" y="1252347"/>
                  <a:pt x="9039223" y="1279144"/>
                  <a:pt x="9039223" y="1312164"/>
                </a:cubicBezTo>
                <a:cubicBezTo>
                  <a:pt x="9039223" y="1370076"/>
                  <a:pt x="9022714" y="1412113"/>
                  <a:pt x="8989694" y="1438275"/>
                </a:cubicBezTo>
                <a:cubicBezTo>
                  <a:pt x="8956674" y="1464437"/>
                  <a:pt x="8908922" y="1477518"/>
                  <a:pt x="8846437" y="1477518"/>
                </a:cubicBezTo>
                <a:cubicBezTo>
                  <a:pt x="8816974" y="1477518"/>
                  <a:pt x="8790938" y="1475105"/>
                  <a:pt x="8768333" y="1470279"/>
                </a:cubicBezTo>
                <a:cubicBezTo>
                  <a:pt x="8745726" y="1465453"/>
                  <a:pt x="8726676" y="1457071"/>
                  <a:pt x="8711183" y="1445133"/>
                </a:cubicBezTo>
                <a:cubicBezTo>
                  <a:pt x="8695688" y="1433195"/>
                  <a:pt x="8683878" y="1417574"/>
                  <a:pt x="8675750" y="1398270"/>
                </a:cubicBezTo>
                <a:cubicBezTo>
                  <a:pt x="8667622" y="1378966"/>
                  <a:pt x="8663558" y="1355090"/>
                  <a:pt x="8663558" y="1326642"/>
                </a:cubicBezTo>
                <a:lnTo>
                  <a:pt x="8663558" y="1307592"/>
                </a:lnTo>
                <a:lnTo>
                  <a:pt x="8800718" y="1307592"/>
                </a:lnTo>
                <a:lnTo>
                  <a:pt x="8800718" y="1320546"/>
                </a:lnTo>
                <a:cubicBezTo>
                  <a:pt x="8800718" y="1343914"/>
                  <a:pt x="8805035" y="1360297"/>
                  <a:pt x="8813672" y="1369695"/>
                </a:cubicBezTo>
                <a:cubicBezTo>
                  <a:pt x="8822307" y="1379093"/>
                  <a:pt x="8833484" y="1383792"/>
                  <a:pt x="8847200" y="1383792"/>
                </a:cubicBezTo>
                <a:cubicBezTo>
                  <a:pt x="8861932" y="1383792"/>
                  <a:pt x="8873235" y="1378712"/>
                  <a:pt x="8881109" y="1368552"/>
                </a:cubicBezTo>
                <a:cubicBezTo>
                  <a:pt x="8888982" y="1358392"/>
                  <a:pt x="8892919" y="1345946"/>
                  <a:pt x="8892919" y="1331214"/>
                </a:cubicBezTo>
                <a:cubicBezTo>
                  <a:pt x="8892919" y="1313434"/>
                  <a:pt x="8887458" y="1299337"/>
                  <a:pt x="8876537" y="1288923"/>
                </a:cubicBezTo>
                <a:cubicBezTo>
                  <a:pt x="8865614" y="1278509"/>
                  <a:pt x="8851899" y="1269619"/>
                  <a:pt x="8835389" y="1262253"/>
                </a:cubicBezTo>
                <a:cubicBezTo>
                  <a:pt x="8818879" y="1254887"/>
                  <a:pt x="8800972" y="1247394"/>
                  <a:pt x="8781668" y="1239774"/>
                </a:cubicBezTo>
                <a:cubicBezTo>
                  <a:pt x="8762363" y="1232154"/>
                  <a:pt x="8744456" y="1222248"/>
                  <a:pt x="8727947" y="1210056"/>
                </a:cubicBezTo>
                <a:cubicBezTo>
                  <a:pt x="8711436" y="1197864"/>
                  <a:pt x="8697721" y="1181862"/>
                  <a:pt x="8686798" y="1162050"/>
                </a:cubicBezTo>
                <a:cubicBezTo>
                  <a:pt x="8675877" y="1142238"/>
                  <a:pt x="8670416" y="1116330"/>
                  <a:pt x="8670416" y="1084326"/>
                </a:cubicBezTo>
                <a:cubicBezTo>
                  <a:pt x="8670416" y="1028954"/>
                  <a:pt x="8685147" y="986790"/>
                  <a:pt x="8714612" y="957834"/>
                </a:cubicBezTo>
                <a:cubicBezTo>
                  <a:pt x="8744075" y="928878"/>
                  <a:pt x="8788779" y="914400"/>
                  <a:pt x="8848723" y="914400"/>
                </a:cubicBezTo>
                <a:close/>
                <a:moveTo>
                  <a:pt x="6438899" y="914400"/>
                </a:moveTo>
                <a:cubicBezTo>
                  <a:pt x="6500874" y="914400"/>
                  <a:pt x="6545705" y="927735"/>
                  <a:pt x="6573392" y="954405"/>
                </a:cubicBezTo>
                <a:cubicBezTo>
                  <a:pt x="6601078" y="981075"/>
                  <a:pt x="6614921" y="1023620"/>
                  <a:pt x="6614921" y="1082040"/>
                </a:cubicBezTo>
                <a:lnTo>
                  <a:pt x="6482333" y="1082040"/>
                </a:lnTo>
                <a:lnTo>
                  <a:pt x="6482333" y="1069086"/>
                </a:lnTo>
                <a:cubicBezTo>
                  <a:pt x="6482333" y="1052830"/>
                  <a:pt x="6479030" y="1038987"/>
                  <a:pt x="6472427" y="1027557"/>
                </a:cubicBezTo>
                <a:cubicBezTo>
                  <a:pt x="6465822" y="1016127"/>
                  <a:pt x="6455663" y="1010412"/>
                  <a:pt x="6441947" y="1010412"/>
                </a:cubicBezTo>
                <a:cubicBezTo>
                  <a:pt x="6426707" y="1010412"/>
                  <a:pt x="6415531" y="1015365"/>
                  <a:pt x="6408419" y="1025271"/>
                </a:cubicBezTo>
                <a:cubicBezTo>
                  <a:pt x="6401307" y="1035177"/>
                  <a:pt x="6397751" y="1046226"/>
                  <a:pt x="6397751" y="1058418"/>
                </a:cubicBezTo>
                <a:cubicBezTo>
                  <a:pt x="6397751" y="1076198"/>
                  <a:pt x="6403466" y="1090295"/>
                  <a:pt x="6414896" y="1100709"/>
                </a:cubicBezTo>
                <a:cubicBezTo>
                  <a:pt x="6426326" y="1111123"/>
                  <a:pt x="6440676" y="1120140"/>
                  <a:pt x="6457949" y="1127760"/>
                </a:cubicBezTo>
                <a:cubicBezTo>
                  <a:pt x="6475220" y="1135380"/>
                  <a:pt x="6493763" y="1143127"/>
                  <a:pt x="6513575" y="1151001"/>
                </a:cubicBezTo>
                <a:cubicBezTo>
                  <a:pt x="6533387" y="1158875"/>
                  <a:pt x="6551929" y="1169162"/>
                  <a:pt x="6569201" y="1181862"/>
                </a:cubicBezTo>
                <a:cubicBezTo>
                  <a:pt x="6586472" y="1194562"/>
                  <a:pt x="6600824" y="1211199"/>
                  <a:pt x="6612254" y="1231773"/>
                </a:cubicBezTo>
                <a:cubicBezTo>
                  <a:pt x="6623684" y="1252347"/>
                  <a:pt x="6629399" y="1279144"/>
                  <a:pt x="6629399" y="1312164"/>
                </a:cubicBezTo>
                <a:cubicBezTo>
                  <a:pt x="6629399" y="1370076"/>
                  <a:pt x="6612889" y="1412113"/>
                  <a:pt x="6579869" y="1438275"/>
                </a:cubicBezTo>
                <a:cubicBezTo>
                  <a:pt x="6546848" y="1464437"/>
                  <a:pt x="6499097" y="1477518"/>
                  <a:pt x="6436613" y="1477518"/>
                </a:cubicBezTo>
                <a:cubicBezTo>
                  <a:pt x="6407149" y="1477518"/>
                  <a:pt x="6381113" y="1475105"/>
                  <a:pt x="6358508" y="1470279"/>
                </a:cubicBezTo>
                <a:cubicBezTo>
                  <a:pt x="6335901" y="1465453"/>
                  <a:pt x="6316851" y="1457071"/>
                  <a:pt x="6301358" y="1445133"/>
                </a:cubicBezTo>
                <a:cubicBezTo>
                  <a:pt x="6285864" y="1433195"/>
                  <a:pt x="6274053" y="1417574"/>
                  <a:pt x="6265925" y="1398270"/>
                </a:cubicBezTo>
                <a:cubicBezTo>
                  <a:pt x="6257797" y="1378966"/>
                  <a:pt x="6253733" y="1355090"/>
                  <a:pt x="6253733" y="1326642"/>
                </a:cubicBezTo>
                <a:lnTo>
                  <a:pt x="6253733" y="1307592"/>
                </a:lnTo>
                <a:lnTo>
                  <a:pt x="6390893" y="1307592"/>
                </a:lnTo>
                <a:lnTo>
                  <a:pt x="6390893" y="1320546"/>
                </a:lnTo>
                <a:cubicBezTo>
                  <a:pt x="6390893" y="1343914"/>
                  <a:pt x="6395211" y="1360297"/>
                  <a:pt x="6403847" y="1369695"/>
                </a:cubicBezTo>
                <a:cubicBezTo>
                  <a:pt x="6412483" y="1379093"/>
                  <a:pt x="6423659" y="1383792"/>
                  <a:pt x="6437375" y="1383792"/>
                </a:cubicBezTo>
                <a:cubicBezTo>
                  <a:pt x="6452106" y="1383792"/>
                  <a:pt x="6463409" y="1378712"/>
                  <a:pt x="6471284" y="1368552"/>
                </a:cubicBezTo>
                <a:cubicBezTo>
                  <a:pt x="6479158" y="1358392"/>
                  <a:pt x="6483095" y="1345946"/>
                  <a:pt x="6483095" y="1331214"/>
                </a:cubicBezTo>
                <a:cubicBezTo>
                  <a:pt x="6483095" y="1313434"/>
                  <a:pt x="6477633" y="1299337"/>
                  <a:pt x="6466712" y="1288923"/>
                </a:cubicBezTo>
                <a:cubicBezTo>
                  <a:pt x="6455789" y="1278509"/>
                  <a:pt x="6442073" y="1269619"/>
                  <a:pt x="6425564" y="1262253"/>
                </a:cubicBezTo>
                <a:cubicBezTo>
                  <a:pt x="6409054" y="1254887"/>
                  <a:pt x="6391147" y="1247394"/>
                  <a:pt x="6371843" y="1239774"/>
                </a:cubicBezTo>
                <a:cubicBezTo>
                  <a:pt x="6352538" y="1232154"/>
                  <a:pt x="6334632" y="1222248"/>
                  <a:pt x="6318122" y="1210056"/>
                </a:cubicBezTo>
                <a:cubicBezTo>
                  <a:pt x="6301612" y="1197864"/>
                  <a:pt x="6287896" y="1181862"/>
                  <a:pt x="6276974" y="1162050"/>
                </a:cubicBezTo>
                <a:cubicBezTo>
                  <a:pt x="6266052" y="1142238"/>
                  <a:pt x="6260590" y="1116330"/>
                  <a:pt x="6260591" y="1084326"/>
                </a:cubicBezTo>
                <a:cubicBezTo>
                  <a:pt x="6260590" y="1028954"/>
                  <a:pt x="6275322" y="986790"/>
                  <a:pt x="6304787" y="957834"/>
                </a:cubicBezTo>
                <a:cubicBezTo>
                  <a:pt x="6334251" y="928878"/>
                  <a:pt x="6378955" y="914400"/>
                  <a:pt x="6438899" y="914400"/>
                </a:cubicBezTo>
                <a:close/>
                <a:moveTo>
                  <a:pt x="3095624" y="914400"/>
                </a:moveTo>
                <a:cubicBezTo>
                  <a:pt x="3157601" y="914400"/>
                  <a:pt x="3202432" y="927735"/>
                  <a:pt x="3230118" y="954405"/>
                </a:cubicBezTo>
                <a:cubicBezTo>
                  <a:pt x="3257803" y="981075"/>
                  <a:pt x="3271647" y="1023620"/>
                  <a:pt x="3271647" y="1082040"/>
                </a:cubicBezTo>
                <a:lnTo>
                  <a:pt x="3139058" y="1082040"/>
                </a:lnTo>
                <a:lnTo>
                  <a:pt x="3139058" y="1069086"/>
                </a:lnTo>
                <a:cubicBezTo>
                  <a:pt x="3139058" y="1052830"/>
                  <a:pt x="3135756" y="1038987"/>
                  <a:pt x="3129152" y="1027557"/>
                </a:cubicBezTo>
                <a:cubicBezTo>
                  <a:pt x="3122548" y="1016127"/>
                  <a:pt x="3112388" y="1010412"/>
                  <a:pt x="3098672" y="1010412"/>
                </a:cubicBezTo>
                <a:cubicBezTo>
                  <a:pt x="3083432" y="1010412"/>
                  <a:pt x="3072256" y="1015365"/>
                  <a:pt x="3065144" y="1025271"/>
                </a:cubicBezTo>
                <a:cubicBezTo>
                  <a:pt x="3058033" y="1035177"/>
                  <a:pt x="3054476" y="1046226"/>
                  <a:pt x="3054476" y="1058418"/>
                </a:cubicBezTo>
                <a:cubicBezTo>
                  <a:pt x="3054476" y="1076198"/>
                  <a:pt x="3060191" y="1090295"/>
                  <a:pt x="3071622" y="1100709"/>
                </a:cubicBezTo>
                <a:cubicBezTo>
                  <a:pt x="3083051" y="1111123"/>
                  <a:pt x="3097402" y="1120140"/>
                  <a:pt x="3114674" y="1127760"/>
                </a:cubicBezTo>
                <a:cubicBezTo>
                  <a:pt x="3131946" y="1135380"/>
                  <a:pt x="3150488" y="1143127"/>
                  <a:pt x="3170300" y="1151001"/>
                </a:cubicBezTo>
                <a:cubicBezTo>
                  <a:pt x="3190112" y="1158875"/>
                  <a:pt x="3208654" y="1169162"/>
                  <a:pt x="3225926" y="1181862"/>
                </a:cubicBezTo>
                <a:cubicBezTo>
                  <a:pt x="3243198" y="1194562"/>
                  <a:pt x="3257549" y="1211199"/>
                  <a:pt x="3268980" y="1231773"/>
                </a:cubicBezTo>
                <a:cubicBezTo>
                  <a:pt x="3280410" y="1252347"/>
                  <a:pt x="3286124" y="1279144"/>
                  <a:pt x="3286124" y="1312164"/>
                </a:cubicBezTo>
                <a:cubicBezTo>
                  <a:pt x="3286124" y="1370076"/>
                  <a:pt x="3269614" y="1412113"/>
                  <a:pt x="3236595" y="1438275"/>
                </a:cubicBezTo>
                <a:cubicBezTo>
                  <a:pt x="3203574" y="1464437"/>
                  <a:pt x="3155822" y="1477518"/>
                  <a:pt x="3093338" y="1477518"/>
                </a:cubicBezTo>
                <a:cubicBezTo>
                  <a:pt x="3063874" y="1477518"/>
                  <a:pt x="3037839" y="1475105"/>
                  <a:pt x="3015233" y="1470279"/>
                </a:cubicBezTo>
                <a:cubicBezTo>
                  <a:pt x="2992627" y="1465453"/>
                  <a:pt x="2973577" y="1457071"/>
                  <a:pt x="2958083" y="1445133"/>
                </a:cubicBezTo>
                <a:cubicBezTo>
                  <a:pt x="2942589" y="1433195"/>
                  <a:pt x="2930778" y="1417574"/>
                  <a:pt x="2922650" y="1398270"/>
                </a:cubicBezTo>
                <a:cubicBezTo>
                  <a:pt x="2914522" y="1378966"/>
                  <a:pt x="2910458" y="1355090"/>
                  <a:pt x="2910458" y="1326642"/>
                </a:cubicBezTo>
                <a:lnTo>
                  <a:pt x="2910458" y="1307592"/>
                </a:lnTo>
                <a:lnTo>
                  <a:pt x="3047618" y="1307592"/>
                </a:lnTo>
                <a:lnTo>
                  <a:pt x="3047618" y="1320546"/>
                </a:lnTo>
                <a:cubicBezTo>
                  <a:pt x="3047618" y="1343914"/>
                  <a:pt x="3051936" y="1360297"/>
                  <a:pt x="3060572" y="1369695"/>
                </a:cubicBezTo>
                <a:cubicBezTo>
                  <a:pt x="3069209" y="1379093"/>
                  <a:pt x="3080385" y="1383792"/>
                  <a:pt x="3094100" y="1383792"/>
                </a:cubicBezTo>
                <a:cubicBezTo>
                  <a:pt x="3108832" y="1383792"/>
                  <a:pt x="3120135" y="1378712"/>
                  <a:pt x="3128010" y="1368552"/>
                </a:cubicBezTo>
                <a:cubicBezTo>
                  <a:pt x="3135884" y="1358392"/>
                  <a:pt x="3139820" y="1345946"/>
                  <a:pt x="3139820" y="1331214"/>
                </a:cubicBezTo>
                <a:cubicBezTo>
                  <a:pt x="3139820" y="1313434"/>
                  <a:pt x="3134359" y="1299337"/>
                  <a:pt x="3123437" y="1288923"/>
                </a:cubicBezTo>
                <a:cubicBezTo>
                  <a:pt x="3112515" y="1278509"/>
                  <a:pt x="3098799" y="1269619"/>
                  <a:pt x="3082289" y="1262253"/>
                </a:cubicBezTo>
                <a:cubicBezTo>
                  <a:pt x="3065779" y="1254887"/>
                  <a:pt x="3047872" y="1247394"/>
                  <a:pt x="3028568" y="1239774"/>
                </a:cubicBezTo>
                <a:cubicBezTo>
                  <a:pt x="3009264" y="1232154"/>
                  <a:pt x="2991358" y="1222248"/>
                  <a:pt x="2974847" y="1210056"/>
                </a:cubicBezTo>
                <a:cubicBezTo>
                  <a:pt x="2958337" y="1197864"/>
                  <a:pt x="2944621" y="1181862"/>
                  <a:pt x="2933699" y="1162050"/>
                </a:cubicBezTo>
                <a:cubicBezTo>
                  <a:pt x="2922777" y="1142238"/>
                  <a:pt x="2917316" y="1116330"/>
                  <a:pt x="2917316" y="1084326"/>
                </a:cubicBezTo>
                <a:cubicBezTo>
                  <a:pt x="2917316" y="1028954"/>
                  <a:pt x="2932048" y="986790"/>
                  <a:pt x="2961512" y="957834"/>
                </a:cubicBezTo>
                <a:cubicBezTo>
                  <a:pt x="2990976" y="928878"/>
                  <a:pt x="3035680" y="914400"/>
                  <a:pt x="3095624" y="914400"/>
                </a:cubicBezTo>
                <a:close/>
                <a:moveTo>
                  <a:pt x="2705099" y="914400"/>
                </a:moveTo>
                <a:cubicBezTo>
                  <a:pt x="2767075" y="914400"/>
                  <a:pt x="2811906" y="927735"/>
                  <a:pt x="2839592" y="954405"/>
                </a:cubicBezTo>
                <a:cubicBezTo>
                  <a:pt x="2867278" y="981075"/>
                  <a:pt x="2881121" y="1023620"/>
                  <a:pt x="2881121" y="1082040"/>
                </a:cubicBezTo>
                <a:lnTo>
                  <a:pt x="2748533" y="1082040"/>
                </a:lnTo>
                <a:lnTo>
                  <a:pt x="2748533" y="1069086"/>
                </a:lnTo>
                <a:cubicBezTo>
                  <a:pt x="2748533" y="1052830"/>
                  <a:pt x="2745231" y="1038987"/>
                  <a:pt x="2738627" y="1027557"/>
                </a:cubicBezTo>
                <a:cubicBezTo>
                  <a:pt x="2732023" y="1016127"/>
                  <a:pt x="2721863" y="1010412"/>
                  <a:pt x="2708147" y="1010412"/>
                </a:cubicBezTo>
                <a:cubicBezTo>
                  <a:pt x="2692907" y="1010412"/>
                  <a:pt x="2681731" y="1015365"/>
                  <a:pt x="2674619" y="1025271"/>
                </a:cubicBezTo>
                <a:cubicBezTo>
                  <a:pt x="2667507" y="1035177"/>
                  <a:pt x="2663951" y="1046226"/>
                  <a:pt x="2663951" y="1058418"/>
                </a:cubicBezTo>
                <a:cubicBezTo>
                  <a:pt x="2663951" y="1076198"/>
                  <a:pt x="2669667" y="1090295"/>
                  <a:pt x="2681096" y="1100709"/>
                </a:cubicBezTo>
                <a:cubicBezTo>
                  <a:pt x="2692526" y="1111123"/>
                  <a:pt x="2706877" y="1120140"/>
                  <a:pt x="2724149" y="1127760"/>
                </a:cubicBezTo>
                <a:cubicBezTo>
                  <a:pt x="2741421" y="1135380"/>
                  <a:pt x="2759964" y="1143127"/>
                  <a:pt x="2779776" y="1151001"/>
                </a:cubicBezTo>
                <a:cubicBezTo>
                  <a:pt x="2799588" y="1158875"/>
                  <a:pt x="2818129" y="1169162"/>
                  <a:pt x="2835402" y="1181862"/>
                </a:cubicBezTo>
                <a:cubicBezTo>
                  <a:pt x="2852674" y="1194562"/>
                  <a:pt x="2867024" y="1211199"/>
                  <a:pt x="2878454" y="1231773"/>
                </a:cubicBezTo>
                <a:cubicBezTo>
                  <a:pt x="2889884" y="1252347"/>
                  <a:pt x="2895600" y="1279144"/>
                  <a:pt x="2895600" y="1312164"/>
                </a:cubicBezTo>
                <a:cubicBezTo>
                  <a:pt x="2895600" y="1370076"/>
                  <a:pt x="2879089" y="1412113"/>
                  <a:pt x="2846070" y="1438275"/>
                </a:cubicBezTo>
                <a:cubicBezTo>
                  <a:pt x="2813050" y="1464437"/>
                  <a:pt x="2765297" y="1477518"/>
                  <a:pt x="2702813" y="1477518"/>
                </a:cubicBezTo>
                <a:cubicBezTo>
                  <a:pt x="2673349" y="1477518"/>
                  <a:pt x="2647314" y="1475105"/>
                  <a:pt x="2624708" y="1470279"/>
                </a:cubicBezTo>
                <a:cubicBezTo>
                  <a:pt x="2602102" y="1465453"/>
                  <a:pt x="2583052" y="1457071"/>
                  <a:pt x="2567559" y="1445133"/>
                </a:cubicBezTo>
                <a:cubicBezTo>
                  <a:pt x="2552064" y="1433195"/>
                  <a:pt x="2540253" y="1417574"/>
                  <a:pt x="2532126" y="1398270"/>
                </a:cubicBezTo>
                <a:cubicBezTo>
                  <a:pt x="2523998" y="1378966"/>
                  <a:pt x="2519934" y="1355090"/>
                  <a:pt x="2519934" y="1326642"/>
                </a:cubicBezTo>
                <a:lnTo>
                  <a:pt x="2519934" y="1307592"/>
                </a:lnTo>
                <a:lnTo>
                  <a:pt x="2657094" y="1307592"/>
                </a:lnTo>
                <a:lnTo>
                  <a:pt x="2657094" y="1320546"/>
                </a:lnTo>
                <a:cubicBezTo>
                  <a:pt x="2657094" y="1343914"/>
                  <a:pt x="2661411" y="1360297"/>
                  <a:pt x="2670047" y="1369695"/>
                </a:cubicBezTo>
                <a:cubicBezTo>
                  <a:pt x="2678683" y="1379093"/>
                  <a:pt x="2689860" y="1383792"/>
                  <a:pt x="2703575" y="1383792"/>
                </a:cubicBezTo>
                <a:cubicBezTo>
                  <a:pt x="2718307" y="1383792"/>
                  <a:pt x="2729610" y="1378712"/>
                  <a:pt x="2737485" y="1368552"/>
                </a:cubicBezTo>
                <a:cubicBezTo>
                  <a:pt x="2745359" y="1358392"/>
                  <a:pt x="2749295" y="1345946"/>
                  <a:pt x="2749296" y="1331214"/>
                </a:cubicBezTo>
                <a:cubicBezTo>
                  <a:pt x="2749295" y="1313434"/>
                  <a:pt x="2743834" y="1299337"/>
                  <a:pt x="2732912" y="1288923"/>
                </a:cubicBezTo>
                <a:cubicBezTo>
                  <a:pt x="2721990" y="1278509"/>
                  <a:pt x="2708274" y="1269619"/>
                  <a:pt x="2691764" y="1262253"/>
                </a:cubicBezTo>
                <a:cubicBezTo>
                  <a:pt x="2675254" y="1254887"/>
                  <a:pt x="2657347" y="1247394"/>
                  <a:pt x="2638044" y="1239774"/>
                </a:cubicBezTo>
                <a:cubicBezTo>
                  <a:pt x="2618739" y="1232154"/>
                  <a:pt x="2600832" y="1222248"/>
                  <a:pt x="2584323" y="1210056"/>
                </a:cubicBezTo>
                <a:cubicBezTo>
                  <a:pt x="2567813" y="1197864"/>
                  <a:pt x="2554097" y="1181862"/>
                  <a:pt x="2543175" y="1162050"/>
                </a:cubicBezTo>
                <a:cubicBezTo>
                  <a:pt x="2532253" y="1142238"/>
                  <a:pt x="2526792" y="1116330"/>
                  <a:pt x="2526792" y="1084326"/>
                </a:cubicBezTo>
                <a:cubicBezTo>
                  <a:pt x="2526792" y="1028954"/>
                  <a:pt x="2541523" y="986790"/>
                  <a:pt x="2570988" y="957834"/>
                </a:cubicBezTo>
                <a:cubicBezTo>
                  <a:pt x="2600451" y="928878"/>
                  <a:pt x="2645155" y="914400"/>
                  <a:pt x="2705099" y="914400"/>
                </a:cubicBezTo>
                <a:close/>
                <a:moveTo>
                  <a:pt x="1549145" y="914400"/>
                </a:moveTo>
                <a:cubicBezTo>
                  <a:pt x="1574038" y="914400"/>
                  <a:pt x="1597024" y="917702"/>
                  <a:pt x="1618107" y="924306"/>
                </a:cubicBezTo>
                <a:cubicBezTo>
                  <a:pt x="1639189" y="930910"/>
                  <a:pt x="1657350" y="941578"/>
                  <a:pt x="1672590" y="956310"/>
                </a:cubicBezTo>
                <a:cubicBezTo>
                  <a:pt x="1687829" y="971042"/>
                  <a:pt x="1699767" y="989965"/>
                  <a:pt x="1708403" y="1013079"/>
                </a:cubicBezTo>
                <a:cubicBezTo>
                  <a:pt x="1717040" y="1036193"/>
                  <a:pt x="1721358" y="1064260"/>
                  <a:pt x="1721358" y="1097280"/>
                </a:cubicBezTo>
                <a:lnTo>
                  <a:pt x="1584197" y="1097280"/>
                </a:lnTo>
                <a:cubicBezTo>
                  <a:pt x="1584197" y="1068324"/>
                  <a:pt x="1581658" y="1047242"/>
                  <a:pt x="1576578" y="1034034"/>
                </a:cubicBezTo>
                <a:cubicBezTo>
                  <a:pt x="1571498" y="1018286"/>
                  <a:pt x="1560576" y="1010412"/>
                  <a:pt x="1543811" y="1010412"/>
                </a:cubicBezTo>
                <a:cubicBezTo>
                  <a:pt x="1532128" y="1010412"/>
                  <a:pt x="1522856" y="1013206"/>
                  <a:pt x="1515999" y="1018794"/>
                </a:cubicBezTo>
                <a:cubicBezTo>
                  <a:pt x="1509140" y="1024382"/>
                  <a:pt x="1504060" y="1034288"/>
                  <a:pt x="1500759" y="1048512"/>
                </a:cubicBezTo>
                <a:cubicBezTo>
                  <a:pt x="1497456" y="1062736"/>
                  <a:pt x="1495298" y="1081913"/>
                  <a:pt x="1494282" y="1106043"/>
                </a:cubicBezTo>
                <a:cubicBezTo>
                  <a:pt x="1493266" y="1130173"/>
                  <a:pt x="1492758" y="1160526"/>
                  <a:pt x="1492758" y="1197102"/>
                </a:cubicBezTo>
                <a:cubicBezTo>
                  <a:pt x="1492758" y="1233678"/>
                  <a:pt x="1493266" y="1264031"/>
                  <a:pt x="1494282" y="1288161"/>
                </a:cubicBezTo>
                <a:cubicBezTo>
                  <a:pt x="1495298" y="1312291"/>
                  <a:pt x="1497456" y="1331468"/>
                  <a:pt x="1500759" y="1345692"/>
                </a:cubicBezTo>
                <a:cubicBezTo>
                  <a:pt x="1504060" y="1359916"/>
                  <a:pt x="1508886" y="1369822"/>
                  <a:pt x="1515236" y="1375410"/>
                </a:cubicBezTo>
                <a:cubicBezTo>
                  <a:pt x="1521586" y="1380998"/>
                  <a:pt x="1530095" y="1383792"/>
                  <a:pt x="1540763" y="1383792"/>
                </a:cubicBezTo>
                <a:cubicBezTo>
                  <a:pt x="1548384" y="1383792"/>
                  <a:pt x="1555115" y="1382268"/>
                  <a:pt x="1560957" y="1379220"/>
                </a:cubicBezTo>
                <a:cubicBezTo>
                  <a:pt x="1566798" y="1376172"/>
                  <a:pt x="1571751" y="1370457"/>
                  <a:pt x="1575816" y="1362075"/>
                </a:cubicBezTo>
                <a:cubicBezTo>
                  <a:pt x="1579879" y="1353693"/>
                  <a:pt x="1583055" y="1342009"/>
                  <a:pt x="1585341" y="1327023"/>
                </a:cubicBezTo>
                <a:cubicBezTo>
                  <a:pt x="1587626" y="1312037"/>
                  <a:pt x="1588770" y="1292860"/>
                  <a:pt x="1588770" y="1269492"/>
                </a:cubicBezTo>
                <a:lnTo>
                  <a:pt x="1538477" y="1269492"/>
                </a:lnTo>
                <a:lnTo>
                  <a:pt x="1538477" y="1173480"/>
                </a:lnTo>
                <a:lnTo>
                  <a:pt x="1721358" y="1173480"/>
                </a:lnTo>
                <a:lnTo>
                  <a:pt x="1721358" y="1469136"/>
                </a:lnTo>
                <a:lnTo>
                  <a:pt x="1625346" y="1469136"/>
                </a:lnTo>
                <a:lnTo>
                  <a:pt x="1622298" y="1421130"/>
                </a:lnTo>
                <a:lnTo>
                  <a:pt x="1620774" y="1421130"/>
                </a:lnTo>
                <a:cubicBezTo>
                  <a:pt x="1616201" y="1432814"/>
                  <a:pt x="1609725" y="1442466"/>
                  <a:pt x="1601343" y="1450086"/>
                </a:cubicBezTo>
                <a:cubicBezTo>
                  <a:pt x="1592960" y="1457706"/>
                  <a:pt x="1583562" y="1463421"/>
                  <a:pt x="1573149" y="1467231"/>
                </a:cubicBezTo>
                <a:cubicBezTo>
                  <a:pt x="1562735" y="1471041"/>
                  <a:pt x="1551559" y="1473708"/>
                  <a:pt x="1539621" y="1475232"/>
                </a:cubicBezTo>
                <a:cubicBezTo>
                  <a:pt x="1527682" y="1476756"/>
                  <a:pt x="1515618" y="1477518"/>
                  <a:pt x="1503426" y="1477518"/>
                </a:cubicBezTo>
                <a:cubicBezTo>
                  <a:pt x="1467358" y="1477518"/>
                  <a:pt x="1438910" y="1471549"/>
                  <a:pt x="1418082" y="1459611"/>
                </a:cubicBezTo>
                <a:cubicBezTo>
                  <a:pt x="1397253" y="1447673"/>
                  <a:pt x="1381506" y="1429766"/>
                  <a:pt x="1370838" y="1405890"/>
                </a:cubicBezTo>
                <a:cubicBezTo>
                  <a:pt x="1360169" y="1382014"/>
                  <a:pt x="1353438" y="1352550"/>
                  <a:pt x="1350645" y="1317498"/>
                </a:cubicBezTo>
                <a:cubicBezTo>
                  <a:pt x="1347851" y="1282446"/>
                  <a:pt x="1346454" y="1242314"/>
                  <a:pt x="1346454" y="1197102"/>
                </a:cubicBezTo>
                <a:cubicBezTo>
                  <a:pt x="1346454" y="1151382"/>
                  <a:pt x="1349120" y="1110996"/>
                  <a:pt x="1354454" y="1075944"/>
                </a:cubicBezTo>
                <a:cubicBezTo>
                  <a:pt x="1359788" y="1040892"/>
                  <a:pt x="1369948" y="1011428"/>
                  <a:pt x="1384935" y="987552"/>
                </a:cubicBezTo>
                <a:cubicBezTo>
                  <a:pt x="1399920" y="963676"/>
                  <a:pt x="1420622" y="945515"/>
                  <a:pt x="1447037" y="933069"/>
                </a:cubicBezTo>
                <a:cubicBezTo>
                  <a:pt x="1473454" y="920623"/>
                  <a:pt x="1507489" y="914400"/>
                  <a:pt x="1549145" y="914400"/>
                </a:cubicBezTo>
                <a:close/>
                <a:moveTo>
                  <a:pt x="1133855" y="914400"/>
                </a:moveTo>
                <a:cubicBezTo>
                  <a:pt x="1169924" y="914400"/>
                  <a:pt x="1200404" y="919607"/>
                  <a:pt x="1225296" y="930021"/>
                </a:cubicBezTo>
                <a:cubicBezTo>
                  <a:pt x="1250188" y="940435"/>
                  <a:pt x="1270253" y="956945"/>
                  <a:pt x="1285494" y="979551"/>
                </a:cubicBezTo>
                <a:cubicBezTo>
                  <a:pt x="1300734" y="1002157"/>
                  <a:pt x="1311656" y="1031367"/>
                  <a:pt x="1318259" y="1067181"/>
                </a:cubicBezTo>
                <a:cubicBezTo>
                  <a:pt x="1324864" y="1102995"/>
                  <a:pt x="1328165" y="1146302"/>
                  <a:pt x="1328165" y="1197102"/>
                </a:cubicBezTo>
                <a:cubicBezTo>
                  <a:pt x="1328165" y="1247902"/>
                  <a:pt x="1324864" y="1291209"/>
                  <a:pt x="1318259" y="1327023"/>
                </a:cubicBezTo>
                <a:cubicBezTo>
                  <a:pt x="1311656" y="1362837"/>
                  <a:pt x="1300734" y="1392047"/>
                  <a:pt x="1285494" y="1414653"/>
                </a:cubicBezTo>
                <a:cubicBezTo>
                  <a:pt x="1270253" y="1437259"/>
                  <a:pt x="1250188" y="1453388"/>
                  <a:pt x="1225296" y="1463040"/>
                </a:cubicBezTo>
                <a:cubicBezTo>
                  <a:pt x="1200404" y="1472692"/>
                  <a:pt x="1169924" y="1477518"/>
                  <a:pt x="1133855" y="1477518"/>
                </a:cubicBezTo>
                <a:cubicBezTo>
                  <a:pt x="1097787" y="1477518"/>
                  <a:pt x="1067308" y="1472692"/>
                  <a:pt x="1042416" y="1463040"/>
                </a:cubicBezTo>
                <a:cubicBezTo>
                  <a:pt x="1017524" y="1453388"/>
                  <a:pt x="997458" y="1437259"/>
                  <a:pt x="982217" y="1414653"/>
                </a:cubicBezTo>
                <a:cubicBezTo>
                  <a:pt x="966978" y="1392047"/>
                  <a:pt x="956055" y="1362837"/>
                  <a:pt x="949451" y="1327023"/>
                </a:cubicBezTo>
                <a:cubicBezTo>
                  <a:pt x="942848" y="1291209"/>
                  <a:pt x="939546" y="1247902"/>
                  <a:pt x="939546" y="1197102"/>
                </a:cubicBezTo>
                <a:cubicBezTo>
                  <a:pt x="939546" y="1146302"/>
                  <a:pt x="942848" y="1102995"/>
                  <a:pt x="949451" y="1067181"/>
                </a:cubicBezTo>
                <a:cubicBezTo>
                  <a:pt x="956055" y="1031367"/>
                  <a:pt x="966978" y="1002157"/>
                  <a:pt x="982217" y="979551"/>
                </a:cubicBezTo>
                <a:cubicBezTo>
                  <a:pt x="997458" y="956945"/>
                  <a:pt x="1017524" y="940435"/>
                  <a:pt x="1042416" y="930021"/>
                </a:cubicBezTo>
                <a:cubicBezTo>
                  <a:pt x="1067308" y="919607"/>
                  <a:pt x="1097787" y="914400"/>
                  <a:pt x="1133855" y="914400"/>
                </a:cubicBezTo>
                <a:close/>
                <a:moveTo>
                  <a:pt x="7001255" y="276606"/>
                </a:moveTo>
                <a:lnTo>
                  <a:pt x="7238999" y="276606"/>
                </a:lnTo>
                <a:lnTo>
                  <a:pt x="7238999" y="392430"/>
                </a:lnTo>
                <a:lnTo>
                  <a:pt x="7001255" y="392430"/>
                </a:lnTo>
                <a:close/>
                <a:moveTo>
                  <a:pt x="6086093" y="121920"/>
                </a:moveTo>
                <a:lnTo>
                  <a:pt x="6047231" y="352806"/>
                </a:lnTo>
                <a:lnTo>
                  <a:pt x="6126479" y="352806"/>
                </a:lnTo>
                <a:lnTo>
                  <a:pt x="6087617" y="121920"/>
                </a:lnTo>
                <a:close/>
                <a:moveTo>
                  <a:pt x="218694" y="121920"/>
                </a:moveTo>
                <a:lnTo>
                  <a:pt x="179832" y="352806"/>
                </a:lnTo>
                <a:lnTo>
                  <a:pt x="259080" y="352806"/>
                </a:lnTo>
                <a:lnTo>
                  <a:pt x="220218" y="121920"/>
                </a:lnTo>
                <a:close/>
                <a:moveTo>
                  <a:pt x="7807070" y="112776"/>
                </a:moveTo>
                <a:lnTo>
                  <a:pt x="7807070" y="245364"/>
                </a:lnTo>
                <a:lnTo>
                  <a:pt x="7833740" y="245364"/>
                </a:lnTo>
                <a:cubicBezTo>
                  <a:pt x="7851520" y="245364"/>
                  <a:pt x="7865109" y="240030"/>
                  <a:pt x="7874507" y="229362"/>
                </a:cubicBezTo>
                <a:cubicBezTo>
                  <a:pt x="7883905" y="218694"/>
                  <a:pt x="7888604" y="201930"/>
                  <a:pt x="7888604" y="179070"/>
                </a:cubicBezTo>
                <a:cubicBezTo>
                  <a:pt x="7888604" y="134874"/>
                  <a:pt x="7870316" y="112776"/>
                  <a:pt x="7833740" y="112776"/>
                </a:cubicBezTo>
                <a:close/>
                <a:moveTo>
                  <a:pt x="6450329" y="112776"/>
                </a:moveTo>
                <a:lnTo>
                  <a:pt x="6450329" y="240792"/>
                </a:lnTo>
                <a:lnTo>
                  <a:pt x="6478523" y="240792"/>
                </a:lnTo>
                <a:cubicBezTo>
                  <a:pt x="6498843" y="240792"/>
                  <a:pt x="6513829" y="234823"/>
                  <a:pt x="6523481" y="222885"/>
                </a:cubicBezTo>
                <a:cubicBezTo>
                  <a:pt x="6533132" y="210947"/>
                  <a:pt x="6537959" y="195326"/>
                  <a:pt x="6537959" y="176022"/>
                </a:cubicBezTo>
                <a:cubicBezTo>
                  <a:pt x="6537959" y="153162"/>
                  <a:pt x="6533260" y="136906"/>
                  <a:pt x="6523862" y="127254"/>
                </a:cubicBezTo>
                <a:cubicBezTo>
                  <a:pt x="6514463" y="117602"/>
                  <a:pt x="6499097" y="112776"/>
                  <a:pt x="6477761" y="112776"/>
                </a:cubicBezTo>
                <a:close/>
                <a:moveTo>
                  <a:pt x="2345055" y="112776"/>
                </a:moveTo>
                <a:lnTo>
                  <a:pt x="2345055" y="240792"/>
                </a:lnTo>
                <a:lnTo>
                  <a:pt x="2373249" y="240792"/>
                </a:lnTo>
                <a:cubicBezTo>
                  <a:pt x="2393569" y="240792"/>
                  <a:pt x="2408555" y="234823"/>
                  <a:pt x="2418207" y="222885"/>
                </a:cubicBezTo>
                <a:cubicBezTo>
                  <a:pt x="2427859" y="210947"/>
                  <a:pt x="2432685" y="195326"/>
                  <a:pt x="2432685" y="176022"/>
                </a:cubicBezTo>
                <a:cubicBezTo>
                  <a:pt x="2432685" y="153162"/>
                  <a:pt x="2427985" y="136906"/>
                  <a:pt x="2418588" y="127254"/>
                </a:cubicBezTo>
                <a:cubicBezTo>
                  <a:pt x="2409190" y="117602"/>
                  <a:pt x="2393822" y="112776"/>
                  <a:pt x="2372487" y="112776"/>
                </a:cubicBezTo>
                <a:close/>
                <a:moveTo>
                  <a:pt x="4467605" y="96012"/>
                </a:moveTo>
                <a:cubicBezTo>
                  <a:pt x="4456937" y="96012"/>
                  <a:pt x="4448428" y="98806"/>
                  <a:pt x="4442078" y="104394"/>
                </a:cubicBezTo>
                <a:cubicBezTo>
                  <a:pt x="4435728" y="109982"/>
                  <a:pt x="4430902" y="119888"/>
                  <a:pt x="4427600" y="134112"/>
                </a:cubicBezTo>
                <a:cubicBezTo>
                  <a:pt x="4424298" y="148336"/>
                  <a:pt x="4422139" y="167513"/>
                  <a:pt x="4421123" y="191643"/>
                </a:cubicBezTo>
                <a:cubicBezTo>
                  <a:pt x="4420107" y="215773"/>
                  <a:pt x="4419600" y="246126"/>
                  <a:pt x="4419600" y="282702"/>
                </a:cubicBezTo>
                <a:cubicBezTo>
                  <a:pt x="4419600" y="319278"/>
                  <a:pt x="4420107" y="349631"/>
                  <a:pt x="4421123" y="373761"/>
                </a:cubicBezTo>
                <a:cubicBezTo>
                  <a:pt x="4422139" y="397891"/>
                  <a:pt x="4424298" y="417068"/>
                  <a:pt x="4427600" y="431292"/>
                </a:cubicBezTo>
                <a:cubicBezTo>
                  <a:pt x="4430902" y="445516"/>
                  <a:pt x="4435728" y="455422"/>
                  <a:pt x="4442078" y="461010"/>
                </a:cubicBezTo>
                <a:cubicBezTo>
                  <a:pt x="4448428" y="466598"/>
                  <a:pt x="4456937" y="469392"/>
                  <a:pt x="4467605" y="469392"/>
                </a:cubicBezTo>
                <a:cubicBezTo>
                  <a:pt x="4478273" y="469392"/>
                  <a:pt x="4486782" y="466598"/>
                  <a:pt x="4493132" y="461010"/>
                </a:cubicBezTo>
                <a:cubicBezTo>
                  <a:pt x="4499482" y="455422"/>
                  <a:pt x="4504308" y="445516"/>
                  <a:pt x="4507610" y="431292"/>
                </a:cubicBezTo>
                <a:cubicBezTo>
                  <a:pt x="4510912" y="417068"/>
                  <a:pt x="4513071" y="397891"/>
                  <a:pt x="4514087" y="373761"/>
                </a:cubicBezTo>
                <a:cubicBezTo>
                  <a:pt x="4515103" y="349631"/>
                  <a:pt x="4515611" y="319278"/>
                  <a:pt x="4515611" y="282702"/>
                </a:cubicBezTo>
                <a:cubicBezTo>
                  <a:pt x="4515611" y="246126"/>
                  <a:pt x="4515103" y="215773"/>
                  <a:pt x="4514087" y="191643"/>
                </a:cubicBezTo>
                <a:cubicBezTo>
                  <a:pt x="4513071" y="167513"/>
                  <a:pt x="4510912" y="148336"/>
                  <a:pt x="4507610" y="134112"/>
                </a:cubicBezTo>
                <a:cubicBezTo>
                  <a:pt x="4504308" y="119888"/>
                  <a:pt x="4499482" y="109982"/>
                  <a:pt x="4493132" y="104394"/>
                </a:cubicBezTo>
                <a:cubicBezTo>
                  <a:pt x="4486782" y="98806"/>
                  <a:pt x="4478273" y="96012"/>
                  <a:pt x="4467605" y="96012"/>
                </a:cubicBezTo>
                <a:close/>
                <a:moveTo>
                  <a:pt x="1238630" y="96012"/>
                </a:moveTo>
                <a:cubicBezTo>
                  <a:pt x="1227963" y="96012"/>
                  <a:pt x="1219454" y="98806"/>
                  <a:pt x="1213104" y="104394"/>
                </a:cubicBezTo>
                <a:cubicBezTo>
                  <a:pt x="1206754" y="109982"/>
                  <a:pt x="1201927" y="119888"/>
                  <a:pt x="1198626" y="134112"/>
                </a:cubicBezTo>
                <a:cubicBezTo>
                  <a:pt x="1195324" y="148336"/>
                  <a:pt x="1193165" y="167513"/>
                  <a:pt x="1192149" y="191643"/>
                </a:cubicBezTo>
                <a:cubicBezTo>
                  <a:pt x="1191133" y="215773"/>
                  <a:pt x="1190625" y="246126"/>
                  <a:pt x="1190625" y="282702"/>
                </a:cubicBezTo>
                <a:cubicBezTo>
                  <a:pt x="1190625" y="319278"/>
                  <a:pt x="1191133" y="349631"/>
                  <a:pt x="1192149" y="373761"/>
                </a:cubicBezTo>
                <a:cubicBezTo>
                  <a:pt x="1193165" y="397891"/>
                  <a:pt x="1195324" y="417068"/>
                  <a:pt x="1198626" y="431292"/>
                </a:cubicBezTo>
                <a:cubicBezTo>
                  <a:pt x="1201927" y="445516"/>
                  <a:pt x="1206754" y="455422"/>
                  <a:pt x="1213104" y="461010"/>
                </a:cubicBezTo>
                <a:cubicBezTo>
                  <a:pt x="1219454" y="466598"/>
                  <a:pt x="1227963" y="469392"/>
                  <a:pt x="1238630" y="469392"/>
                </a:cubicBezTo>
                <a:cubicBezTo>
                  <a:pt x="1249298" y="469392"/>
                  <a:pt x="1257807" y="466598"/>
                  <a:pt x="1264158" y="461010"/>
                </a:cubicBezTo>
                <a:cubicBezTo>
                  <a:pt x="1270508" y="455422"/>
                  <a:pt x="1275334" y="445516"/>
                  <a:pt x="1278636" y="431292"/>
                </a:cubicBezTo>
                <a:cubicBezTo>
                  <a:pt x="1281938" y="417068"/>
                  <a:pt x="1284097" y="397891"/>
                  <a:pt x="1285113" y="373761"/>
                </a:cubicBezTo>
                <a:cubicBezTo>
                  <a:pt x="1286129" y="349631"/>
                  <a:pt x="1286636" y="319278"/>
                  <a:pt x="1286637" y="282702"/>
                </a:cubicBezTo>
                <a:cubicBezTo>
                  <a:pt x="1286636" y="246126"/>
                  <a:pt x="1286129" y="215773"/>
                  <a:pt x="1285113" y="191643"/>
                </a:cubicBezTo>
                <a:cubicBezTo>
                  <a:pt x="1284097" y="167513"/>
                  <a:pt x="1281938" y="148336"/>
                  <a:pt x="1278636" y="134112"/>
                </a:cubicBezTo>
                <a:cubicBezTo>
                  <a:pt x="1275334" y="119888"/>
                  <a:pt x="1270508" y="109982"/>
                  <a:pt x="1264158" y="104394"/>
                </a:cubicBezTo>
                <a:cubicBezTo>
                  <a:pt x="1257807" y="98806"/>
                  <a:pt x="1249298" y="96012"/>
                  <a:pt x="1238630" y="96012"/>
                </a:cubicBezTo>
                <a:close/>
                <a:moveTo>
                  <a:pt x="8180069" y="10668"/>
                </a:moveTo>
                <a:lnTo>
                  <a:pt x="8317229" y="10668"/>
                </a:lnTo>
                <a:lnTo>
                  <a:pt x="8359901" y="387096"/>
                </a:lnTo>
                <a:lnTo>
                  <a:pt x="8361425" y="387096"/>
                </a:lnTo>
                <a:lnTo>
                  <a:pt x="8412479" y="10668"/>
                </a:lnTo>
                <a:lnTo>
                  <a:pt x="8540494" y="10668"/>
                </a:lnTo>
                <a:lnTo>
                  <a:pt x="8596121" y="387096"/>
                </a:lnTo>
                <a:lnTo>
                  <a:pt x="8597644" y="387096"/>
                </a:lnTo>
                <a:lnTo>
                  <a:pt x="8635744" y="10668"/>
                </a:lnTo>
                <a:lnTo>
                  <a:pt x="8743187" y="10668"/>
                </a:lnTo>
                <a:lnTo>
                  <a:pt x="8772905" y="10668"/>
                </a:lnTo>
                <a:lnTo>
                  <a:pt x="8891776" y="10668"/>
                </a:lnTo>
                <a:lnTo>
                  <a:pt x="8948926" y="420624"/>
                </a:lnTo>
                <a:lnTo>
                  <a:pt x="8950451" y="420624"/>
                </a:lnTo>
                <a:lnTo>
                  <a:pt x="9007601" y="10668"/>
                </a:lnTo>
                <a:lnTo>
                  <a:pt x="9158476" y="10668"/>
                </a:lnTo>
                <a:lnTo>
                  <a:pt x="9041129" y="554736"/>
                </a:lnTo>
                <a:lnTo>
                  <a:pt x="8858249" y="554736"/>
                </a:lnTo>
                <a:lnTo>
                  <a:pt x="8759624" y="88392"/>
                </a:lnTo>
                <a:lnTo>
                  <a:pt x="8679941" y="554736"/>
                </a:lnTo>
                <a:lnTo>
                  <a:pt x="8524493" y="554736"/>
                </a:lnTo>
                <a:lnTo>
                  <a:pt x="8477249" y="188976"/>
                </a:lnTo>
                <a:lnTo>
                  <a:pt x="8475725" y="188976"/>
                </a:lnTo>
                <a:lnTo>
                  <a:pt x="8428482" y="554736"/>
                </a:lnTo>
                <a:lnTo>
                  <a:pt x="8273033" y="554736"/>
                </a:lnTo>
                <a:close/>
                <a:moveTo>
                  <a:pt x="7665338" y="10668"/>
                </a:moveTo>
                <a:lnTo>
                  <a:pt x="7877936" y="10668"/>
                </a:lnTo>
                <a:cubicBezTo>
                  <a:pt x="7904860" y="10668"/>
                  <a:pt x="7928228" y="14986"/>
                  <a:pt x="7948040" y="23622"/>
                </a:cubicBezTo>
                <a:cubicBezTo>
                  <a:pt x="7967852" y="32258"/>
                  <a:pt x="7984235" y="44069"/>
                  <a:pt x="7997189" y="59055"/>
                </a:cubicBezTo>
                <a:cubicBezTo>
                  <a:pt x="8010143" y="74041"/>
                  <a:pt x="8019668" y="91694"/>
                  <a:pt x="8025764" y="112014"/>
                </a:cubicBezTo>
                <a:cubicBezTo>
                  <a:pt x="8031860" y="132334"/>
                  <a:pt x="8034908" y="154432"/>
                  <a:pt x="8034908" y="178308"/>
                </a:cubicBezTo>
                <a:cubicBezTo>
                  <a:pt x="8034908" y="234696"/>
                  <a:pt x="8019795" y="276987"/>
                  <a:pt x="7989569" y="305181"/>
                </a:cubicBezTo>
                <a:cubicBezTo>
                  <a:pt x="7959343" y="333375"/>
                  <a:pt x="7915020" y="347472"/>
                  <a:pt x="7856600" y="347472"/>
                </a:cubicBezTo>
                <a:lnTo>
                  <a:pt x="7807070" y="347472"/>
                </a:lnTo>
                <a:lnTo>
                  <a:pt x="7807070" y="554736"/>
                </a:lnTo>
                <a:lnTo>
                  <a:pt x="7665338" y="554736"/>
                </a:lnTo>
                <a:close/>
                <a:moveTo>
                  <a:pt x="7264526" y="10668"/>
                </a:moveTo>
                <a:lnTo>
                  <a:pt x="7406258" y="10668"/>
                </a:lnTo>
                <a:lnTo>
                  <a:pt x="7406258" y="403098"/>
                </a:lnTo>
                <a:cubicBezTo>
                  <a:pt x="7406258" y="429514"/>
                  <a:pt x="7410068" y="447167"/>
                  <a:pt x="7417688" y="456057"/>
                </a:cubicBezTo>
                <a:cubicBezTo>
                  <a:pt x="7425308" y="464947"/>
                  <a:pt x="7435722" y="469392"/>
                  <a:pt x="7448930" y="469392"/>
                </a:cubicBezTo>
                <a:cubicBezTo>
                  <a:pt x="7462138" y="469392"/>
                  <a:pt x="7472552" y="464947"/>
                  <a:pt x="7480172" y="456057"/>
                </a:cubicBezTo>
                <a:cubicBezTo>
                  <a:pt x="7487792" y="447167"/>
                  <a:pt x="7491602" y="429514"/>
                  <a:pt x="7491602" y="403098"/>
                </a:cubicBezTo>
                <a:lnTo>
                  <a:pt x="7491602" y="10668"/>
                </a:lnTo>
                <a:lnTo>
                  <a:pt x="7633334" y="10668"/>
                </a:lnTo>
                <a:lnTo>
                  <a:pt x="7633334" y="367284"/>
                </a:lnTo>
                <a:cubicBezTo>
                  <a:pt x="7633334" y="405384"/>
                  <a:pt x="7629270" y="437134"/>
                  <a:pt x="7621142" y="462534"/>
                </a:cubicBezTo>
                <a:cubicBezTo>
                  <a:pt x="7613014" y="487934"/>
                  <a:pt x="7601203" y="508254"/>
                  <a:pt x="7585709" y="523494"/>
                </a:cubicBezTo>
                <a:cubicBezTo>
                  <a:pt x="7570215" y="538734"/>
                  <a:pt x="7551038" y="549148"/>
                  <a:pt x="7528178" y="554736"/>
                </a:cubicBezTo>
                <a:cubicBezTo>
                  <a:pt x="7505318" y="560324"/>
                  <a:pt x="7478902" y="563118"/>
                  <a:pt x="7448930" y="563118"/>
                </a:cubicBezTo>
                <a:cubicBezTo>
                  <a:pt x="7419466" y="563118"/>
                  <a:pt x="7393177" y="560324"/>
                  <a:pt x="7370063" y="554736"/>
                </a:cubicBezTo>
                <a:cubicBezTo>
                  <a:pt x="7346949" y="549148"/>
                  <a:pt x="7327645" y="538734"/>
                  <a:pt x="7312151" y="523494"/>
                </a:cubicBezTo>
                <a:cubicBezTo>
                  <a:pt x="7296657" y="508254"/>
                  <a:pt x="7284846" y="487934"/>
                  <a:pt x="7276718" y="462534"/>
                </a:cubicBezTo>
                <a:cubicBezTo>
                  <a:pt x="7268590" y="437134"/>
                  <a:pt x="7264526" y="405384"/>
                  <a:pt x="7264526" y="367284"/>
                </a:cubicBezTo>
                <a:close/>
                <a:moveTo>
                  <a:pt x="6684644" y="10668"/>
                </a:moveTo>
                <a:lnTo>
                  <a:pt x="7038212" y="10668"/>
                </a:lnTo>
                <a:lnTo>
                  <a:pt x="7038212" y="131064"/>
                </a:lnTo>
                <a:lnTo>
                  <a:pt x="6931532" y="131064"/>
                </a:lnTo>
                <a:lnTo>
                  <a:pt x="6931532" y="554736"/>
                </a:lnTo>
                <a:lnTo>
                  <a:pt x="6789800" y="554736"/>
                </a:lnTo>
                <a:lnTo>
                  <a:pt x="6789800" y="131064"/>
                </a:lnTo>
                <a:lnTo>
                  <a:pt x="6684644" y="131064"/>
                </a:lnTo>
                <a:close/>
                <a:moveTo>
                  <a:pt x="6308597" y="10668"/>
                </a:moveTo>
                <a:lnTo>
                  <a:pt x="6530339" y="10668"/>
                </a:lnTo>
                <a:cubicBezTo>
                  <a:pt x="6557263" y="10668"/>
                  <a:pt x="6580250" y="14224"/>
                  <a:pt x="6599300" y="21336"/>
                </a:cubicBezTo>
                <a:cubicBezTo>
                  <a:pt x="6618350" y="28448"/>
                  <a:pt x="6633844" y="38481"/>
                  <a:pt x="6645782" y="51435"/>
                </a:cubicBezTo>
                <a:cubicBezTo>
                  <a:pt x="6657719" y="64389"/>
                  <a:pt x="6666356" y="79756"/>
                  <a:pt x="6671690" y="97536"/>
                </a:cubicBezTo>
                <a:cubicBezTo>
                  <a:pt x="6677024" y="115316"/>
                  <a:pt x="6679691" y="134620"/>
                  <a:pt x="6679691" y="155448"/>
                </a:cubicBezTo>
                <a:cubicBezTo>
                  <a:pt x="6679691" y="192024"/>
                  <a:pt x="6672324" y="221488"/>
                  <a:pt x="6657593" y="243840"/>
                </a:cubicBezTo>
                <a:cubicBezTo>
                  <a:pt x="6642861" y="266192"/>
                  <a:pt x="6619238" y="279908"/>
                  <a:pt x="6586727" y="284988"/>
                </a:cubicBezTo>
                <a:lnTo>
                  <a:pt x="6586727" y="286512"/>
                </a:lnTo>
                <a:cubicBezTo>
                  <a:pt x="6620762" y="289560"/>
                  <a:pt x="6644131" y="301498"/>
                  <a:pt x="6656831" y="322326"/>
                </a:cubicBezTo>
                <a:cubicBezTo>
                  <a:pt x="6669530" y="343154"/>
                  <a:pt x="6675881" y="371856"/>
                  <a:pt x="6675881" y="408432"/>
                </a:cubicBezTo>
                <a:lnTo>
                  <a:pt x="6675881" y="454914"/>
                </a:lnTo>
                <a:cubicBezTo>
                  <a:pt x="6675881" y="462026"/>
                  <a:pt x="6675881" y="469392"/>
                  <a:pt x="6675881" y="477012"/>
                </a:cubicBezTo>
                <a:cubicBezTo>
                  <a:pt x="6675881" y="484632"/>
                  <a:pt x="6676135" y="491871"/>
                  <a:pt x="6676643" y="498729"/>
                </a:cubicBezTo>
                <a:cubicBezTo>
                  <a:pt x="6677150" y="505587"/>
                  <a:pt x="6677912" y="511810"/>
                  <a:pt x="6678929" y="517398"/>
                </a:cubicBezTo>
                <a:cubicBezTo>
                  <a:pt x="6679945" y="522986"/>
                  <a:pt x="6681215" y="527304"/>
                  <a:pt x="6682739" y="530352"/>
                </a:cubicBezTo>
                <a:cubicBezTo>
                  <a:pt x="6684770" y="533400"/>
                  <a:pt x="6686803" y="536321"/>
                  <a:pt x="6688835" y="539115"/>
                </a:cubicBezTo>
                <a:cubicBezTo>
                  <a:pt x="6690866" y="541909"/>
                  <a:pt x="6694169" y="544576"/>
                  <a:pt x="6698741" y="547116"/>
                </a:cubicBezTo>
                <a:lnTo>
                  <a:pt x="6698741" y="554736"/>
                </a:lnTo>
                <a:lnTo>
                  <a:pt x="6547865" y="554736"/>
                </a:lnTo>
                <a:cubicBezTo>
                  <a:pt x="6544308" y="547624"/>
                  <a:pt x="6541642" y="539242"/>
                  <a:pt x="6539864" y="529590"/>
                </a:cubicBezTo>
                <a:cubicBezTo>
                  <a:pt x="6538086" y="519938"/>
                  <a:pt x="6536816" y="510286"/>
                  <a:pt x="6536054" y="500634"/>
                </a:cubicBezTo>
                <a:cubicBezTo>
                  <a:pt x="6535292" y="490982"/>
                  <a:pt x="6534783" y="481711"/>
                  <a:pt x="6534530" y="472821"/>
                </a:cubicBezTo>
                <a:cubicBezTo>
                  <a:pt x="6534275" y="463931"/>
                  <a:pt x="6534149" y="456692"/>
                  <a:pt x="6534149" y="451104"/>
                </a:cubicBezTo>
                <a:lnTo>
                  <a:pt x="6534149" y="414528"/>
                </a:lnTo>
                <a:cubicBezTo>
                  <a:pt x="6534149" y="399288"/>
                  <a:pt x="6533387" y="386588"/>
                  <a:pt x="6531863" y="376428"/>
                </a:cubicBezTo>
                <a:cubicBezTo>
                  <a:pt x="6530339" y="366268"/>
                  <a:pt x="6527672" y="358267"/>
                  <a:pt x="6523862" y="352425"/>
                </a:cubicBezTo>
                <a:cubicBezTo>
                  <a:pt x="6520052" y="346583"/>
                  <a:pt x="6515225" y="342519"/>
                  <a:pt x="6509384" y="340233"/>
                </a:cubicBezTo>
                <a:cubicBezTo>
                  <a:pt x="6503542" y="337947"/>
                  <a:pt x="6496303" y="336804"/>
                  <a:pt x="6487667" y="336804"/>
                </a:cubicBezTo>
                <a:lnTo>
                  <a:pt x="6450329" y="336804"/>
                </a:lnTo>
                <a:lnTo>
                  <a:pt x="6450329" y="554736"/>
                </a:lnTo>
                <a:lnTo>
                  <a:pt x="6308597" y="554736"/>
                </a:lnTo>
                <a:close/>
                <a:moveTo>
                  <a:pt x="5997701" y="10668"/>
                </a:moveTo>
                <a:lnTo>
                  <a:pt x="6176009" y="10668"/>
                </a:lnTo>
                <a:lnTo>
                  <a:pt x="6308597" y="554736"/>
                </a:lnTo>
                <a:lnTo>
                  <a:pt x="6157721" y="554736"/>
                </a:lnTo>
                <a:lnTo>
                  <a:pt x="6143243" y="459486"/>
                </a:lnTo>
                <a:lnTo>
                  <a:pt x="6030467" y="459486"/>
                </a:lnTo>
                <a:lnTo>
                  <a:pt x="6015989" y="554736"/>
                </a:lnTo>
                <a:lnTo>
                  <a:pt x="5867399" y="554736"/>
                </a:lnTo>
                <a:close/>
                <a:moveTo>
                  <a:pt x="5579744" y="10668"/>
                </a:moveTo>
                <a:lnTo>
                  <a:pt x="5933312" y="10668"/>
                </a:lnTo>
                <a:lnTo>
                  <a:pt x="5933312" y="131064"/>
                </a:lnTo>
                <a:lnTo>
                  <a:pt x="5826632" y="131064"/>
                </a:lnTo>
                <a:lnTo>
                  <a:pt x="5826632" y="554736"/>
                </a:lnTo>
                <a:lnTo>
                  <a:pt x="5684900" y="554736"/>
                </a:lnTo>
                <a:lnTo>
                  <a:pt x="5684900" y="131064"/>
                </a:lnTo>
                <a:lnTo>
                  <a:pt x="5579744" y="131064"/>
                </a:lnTo>
                <a:close/>
                <a:moveTo>
                  <a:pt x="4689347" y="10668"/>
                </a:moveTo>
                <a:lnTo>
                  <a:pt x="5011673" y="10668"/>
                </a:lnTo>
                <a:lnTo>
                  <a:pt x="5011673" y="126492"/>
                </a:lnTo>
                <a:lnTo>
                  <a:pt x="4831079" y="126492"/>
                </a:lnTo>
                <a:lnTo>
                  <a:pt x="4831079" y="219456"/>
                </a:lnTo>
                <a:lnTo>
                  <a:pt x="5000243" y="219456"/>
                </a:lnTo>
                <a:lnTo>
                  <a:pt x="5000243" y="330708"/>
                </a:lnTo>
                <a:lnTo>
                  <a:pt x="4831079" y="330708"/>
                </a:lnTo>
                <a:lnTo>
                  <a:pt x="4831079" y="554736"/>
                </a:lnTo>
                <a:lnTo>
                  <a:pt x="4689347" y="554736"/>
                </a:lnTo>
                <a:close/>
                <a:moveTo>
                  <a:pt x="3512819" y="10668"/>
                </a:moveTo>
                <a:lnTo>
                  <a:pt x="3649979" y="10668"/>
                </a:lnTo>
                <a:lnTo>
                  <a:pt x="3692651" y="387096"/>
                </a:lnTo>
                <a:lnTo>
                  <a:pt x="3694175" y="387096"/>
                </a:lnTo>
                <a:lnTo>
                  <a:pt x="3745229" y="10668"/>
                </a:lnTo>
                <a:lnTo>
                  <a:pt x="3873245" y="10668"/>
                </a:lnTo>
                <a:lnTo>
                  <a:pt x="3928871" y="387096"/>
                </a:lnTo>
                <a:lnTo>
                  <a:pt x="3930395" y="387096"/>
                </a:lnTo>
                <a:lnTo>
                  <a:pt x="3968495" y="10668"/>
                </a:lnTo>
                <a:lnTo>
                  <a:pt x="4105655" y="10668"/>
                </a:lnTo>
                <a:lnTo>
                  <a:pt x="4012691" y="554736"/>
                </a:lnTo>
                <a:lnTo>
                  <a:pt x="3857243" y="554736"/>
                </a:lnTo>
                <a:lnTo>
                  <a:pt x="3809999" y="188976"/>
                </a:lnTo>
                <a:lnTo>
                  <a:pt x="3808475" y="188976"/>
                </a:lnTo>
                <a:lnTo>
                  <a:pt x="3761231" y="554736"/>
                </a:lnTo>
                <a:lnTo>
                  <a:pt x="3605783" y="554736"/>
                </a:lnTo>
                <a:close/>
                <a:moveTo>
                  <a:pt x="3184397" y="10668"/>
                </a:moveTo>
                <a:lnTo>
                  <a:pt x="3506723" y="10668"/>
                </a:lnTo>
                <a:lnTo>
                  <a:pt x="3506723" y="126492"/>
                </a:lnTo>
                <a:lnTo>
                  <a:pt x="3326130" y="126492"/>
                </a:lnTo>
                <a:lnTo>
                  <a:pt x="3326130" y="219456"/>
                </a:lnTo>
                <a:lnTo>
                  <a:pt x="3495293" y="219456"/>
                </a:lnTo>
                <a:lnTo>
                  <a:pt x="3495293" y="330708"/>
                </a:lnTo>
                <a:lnTo>
                  <a:pt x="3326130" y="330708"/>
                </a:lnTo>
                <a:lnTo>
                  <a:pt x="3326130" y="438912"/>
                </a:lnTo>
                <a:lnTo>
                  <a:pt x="3513581" y="438912"/>
                </a:lnTo>
                <a:lnTo>
                  <a:pt x="3513581" y="554736"/>
                </a:lnTo>
                <a:lnTo>
                  <a:pt x="3184397" y="554736"/>
                </a:lnTo>
                <a:close/>
                <a:moveTo>
                  <a:pt x="2998088" y="10668"/>
                </a:moveTo>
                <a:lnTo>
                  <a:pt x="3139820" y="10668"/>
                </a:lnTo>
                <a:lnTo>
                  <a:pt x="3139820" y="554736"/>
                </a:lnTo>
                <a:lnTo>
                  <a:pt x="2998088" y="554736"/>
                </a:lnTo>
                <a:close/>
                <a:moveTo>
                  <a:pt x="2580513" y="10668"/>
                </a:moveTo>
                <a:lnTo>
                  <a:pt x="2729102" y="10668"/>
                </a:lnTo>
                <a:lnTo>
                  <a:pt x="2786252" y="420624"/>
                </a:lnTo>
                <a:lnTo>
                  <a:pt x="2787776" y="420624"/>
                </a:lnTo>
                <a:lnTo>
                  <a:pt x="2844927" y="10668"/>
                </a:lnTo>
                <a:lnTo>
                  <a:pt x="2995802" y="10668"/>
                </a:lnTo>
                <a:lnTo>
                  <a:pt x="2878454" y="554736"/>
                </a:lnTo>
                <a:lnTo>
                  <a:pt x="2695574" y="554736"/>
                </a:lnTo>
                <a:close/>
                <a:moveTo>
                  <a:pt x="2203322" y="10668"/>
                </a:moveTo>
                <a:lnTo>
                  <a:pt x="2425065" y="10668"/>
                </a:lnTo>
                <a:cubicBezTo>
                  <a:pt x="2451989" y="10668"/>
                  <a:pt x="2474976" y="14224"/>
                  <a:pt x="2494027" y="21336"/>
                </a:cubicBezTo>
                <a:cubicBezTo>
                  <a:pt x="2513076" y="28448"/>
                  <a:pt x="2528570" y="38481"/>
                  <a:pt x="2540508" y="51435"/>
                </a:cubicBezTo>
                <a:cubicBezTo>
                  <a:pt x="2552446" y="64389"/>
                  <a:pt x="2561082" y="79756"/>
                  <a:pt x="2566416" y="97536"/>
                </a:cubicBezTo>
                <a:cubicBezTo>
                  <a:pt x="2571749" y="115316"/>
                  <a:pt x="2574417" y="134620"/>
                  <a:pt x="2574417" y="155448"/>
                </a:cubicBezTo>
                <a:cubicBezTo>
                  <a:pt x="2574417" y="192024"/>
                  <a:pt x="2567051" y="221488"/>
                  <a:pt x="2552319" y="243840"/>
                </a:cubicBezTo>
                <a:cubicBezTo>
                  <a:pt x="2537586" y="266192"/>
                  <a:pt x="2513965" y="279908"/>
                  <a:pt x="2481453" y="284988"/>
                </a:cubicBezTo>
                <a:lnTo>
                  <a:pt x="2481453" y="286512"/>
                </a:lnTo>
                <a:cubicBezTo>
                  <a:pt x="2515489" y="289560"/>
                  <a:pt x="2538857" y="301498"/>
                  <a:pt x="2551556" y="322326"/>
                </a:cubicBezTo>
                <a:cubicBezTo>
                  <a:pt x="2564256" y="343154"/>
                  <a:pt x="2570607" y="371856"/>
                  <a:pt x="2570607" y="408432"/>
                </a:cubicBezTo>
                <a:lnTo>
                  <a:pt x="2570607" y="454914"/>
                </a:lnTo>
                <a:cubicBezTo>
                  <a:pt x="2570607" y="462026"/>
                  <a:pt x="2570607" y="469392"/>
                  <a:pt x="2570607" y="477012"/>
                </a:cubicBezTo>
                <a:cubicBezTo>
                  <a:pt x="2570607" y="484632"/>
                  <a:pt x="2570861" y="491871"/>
                  <a:pt x="2571369" y="498729"/>
                </a:cubicBezTo>
                <a:cubicBezTo>
                  <a:pt x="2571877" y="505587"/>
                  <a:pt x="2572639" y="511810"/>
                  <a:pt x="2573655" y="517398"/>
                </a:cubicBezTo>
                <a:cubicBezTo>
                  <a:pt x="2574671" y="522986"/>
                  <a:pt x="2575941" y="527304"/>
                  <a:pt x="2577465" y="530352"/>
                </a:cubicBezTo>
                <a:cubicBezTo>
                  <a:pt x="2579496" y="533400"/>
                  <a:pt x="2581528" y="536321"/>
                  <a:pt x="2583561" y="539115"/>
                </a:cubicBezTo>
                <a:cubicBezTo>
                  <a:pt x="2585593" y="541909"/>
                  <a:pt x="2588895" y="544576"/>
                  <a:pt x="2593467" y="547116"/>
                </a:cubicBezTo>
                <a:lnTo>
                  <a:pt x="2593467" y="554736"/>
                </a:lnTo>
                <a:lnTo>
                  <a:pt x="2442591" y="554736"/>
                </a:lnTo>
                <a:cubicBezTo>
                  <a:pt x="2439035" y="547624"/>
                  <a:pt x="2436368" y="539242"/>
                  <a:pt x="2434590" y="529590"/>
                </a:cubicBezTo>
                <a:cubicBezTo>
                  <a:pt x="2432812" y="519938"/>
                  <a:pt x="2431541" y="510286"/>
                  <a:pt x="2430780" y="500634"/>
                </a:cubicBezTo>
                <a:cubicBezTo>
                  <a:pt x="2430017" y="490982"/>
                  <a:pt x="2429510" y="481711"/>
                  <a:pt x="2429255" y="472821"/>
                </a:cubicBezTo>
                <a:cubicBezTo>
                  <a:pt x="2429002" y="463931"/>
                  <a:pt x="2428875" y="456692"/>
                  <a:pt x="2428875" y="451104"/>
                </a:cubicBezTo>
                <a:lnTo>
                  <a:pt x="2428875" y="414528"/>
                </a:lnTo>
                <a:cubicBezTo>
                  <a:pt x="2428875" y="399288"/>
                  <a:pt x="2428113" y="386588"/>
                  <a:pt x="2426589" y="376428"/>
                </a:cubicBezTo>
                <a:cubicBezTo>
                  <a:pt x="2425065" y="366268"/>
                  <a:pt x="2422398" y="358267"/>
                  <a:pt x="2418588" y="352425"/>
                </a:cubicBezTo>
                <a:cubicBezTo>
                  <a:pt x="2414778" y="346583"/>
                  <a:pt x="2409952" y="342519"/>
                  <a:pt x="2404110" y="340233"/>
                </a:cubicBezTo>
                <a:cubicBezTo>
                  <a:pt x="2398267" y="337947"/>
                  <a:pt x="2391029" y="336804"/>
                  <a:pt x="2382392" y="336804"/>
                </a:cubicBezTo>
                <a:lnTo>
                  <a:pt x="2345055" y="336804"/>
                </a:lnTo>
                <a:lnTo>
                  <a:pt x="2345055" y="554736"/>
                </a:lnTo>
                <a:lnTo>
                  <a:pt x="2203322" y="554736"/>
                </a:lnTo>
                <a:close/>
                <a:moveTo>
                  <a:pt x="1841373" y="10668"/>
                </a:moveTo>
                <a:lnTo>
                  <a:pt x="2163699" y="10668"/>
                </a:lnTo>
                <a:lnTo>
                  <a:pt x="2163699" y="126492"/>
                </a:lnTo>
                <a:lnTo>
                  <a:pt x="1983105" y="126492"/>
                </a:lnTo>
                <a:lnTo>
                  <a:pt x="1983105" y="219456"/>
                </a:lnTo>
                <a:lnTo>
                  <a:pt x="2152269" y="219456"/>
                </a:lnTo>
                <a:lnTo>
                  <a:pt x="2152269" y="330708"/>
                </a:lnTo>
                <a:lnTo>
                  <a:pt x="1983105" y="330708"/>
                </a:lnTo>
                <a:lnTo>
                  <a:pt x="1983105" y="438912"/>
                </a:lnTo>
                <a:lnTo>
                  <a:pt x="2170557" y="438912"/>
                </a:lnTo>
                <a:lnTo>
                  <a:pt x="2170557" y="554736"/>
                </a:lnTo>
                <a:lnTo>
                  <a:pt x="1841373" y="554736"/>
                </a:lnTo>
                <a:close/>
                <a:moveTo>
                  <a:pt x="1418463" y="10668"/>
                </a:moveTo>
                <a:lnTo>
                  <a:pt x="1567053" y="10668"/>
                </a:lnTo>
                <a:lnTo>
                  <a:pt x="1624203" y="420624"/>
                </a:lnTo>
                <a:lnTo>
                  <a:pt x="1625727" y="420624"/>
                </a:lnTo>
                <a:lnTo>
                  <a:pt x="1682877" y="10668"/>
                </a:lnTo>
                <a:lnTo>
                  <a:pt x="1833753" y="10668"/>
                </a:lnTo>
                <a:lnTo>
                  <a:pt x="1716405" y="554736"/>
                </a:lnTo>
                <a:lnTo>
                  <a:pt x="1533525" y="554736"/>
                </a:lnTo>
                <a:close/>
                <a:moveTo>
                  <a:pt x="441198" y="10668"/>
                </a:moveTo>
                <a:lnTo>
                  <a:pt x="599694" y="10668"/>
                </a:lnTo>
                <a:lnTo>
                  <a:pt x="691134" y="345948"/>
                </a:lnTo>
                <a:lnTo>
                  <a:pt x="692658" y="345948"/>
                </a:lnTo>
                <a:lnTo>
                  <a:pt x="692658" y="10668"/>
                </a:lnTo>
                <a:lnTo>
                  <a:pt x="825246" y="10668"/>
                </a:lnTo>
                <a:lnTo>
                  <a:pt x="825246" y="554736"/>
                </a:lnTo>
                <a:lnTo>
                  <a:pt x="669798" y="554736"/>
                </a:lnTo>
                <a:lnTo>
                  <a:pt x="575310" y="218694"/>
                </a:lnTo>
                <a:lnTo>
                  <a:pt x="573786" y="218694"/>
                </a:lnTo>
                <a:lnTo>
                  <a:pt x="573786" y="554736"/>
                </a:lnTo>
                <a:lnTo>
                  <a:pt x="441198" y="554736"/>
                </a:lnTo>
                <a:close/>
                <a:moveTo>
                  <a:pt x="130302" y="10668"/>
                </a:moveTo>
                <a:lnTo>
                  <a:pt x="308610" y="10668"/>
                </a:lnTo>
                <a:lnTo>
                  <a:pt x="441198" y="554736"/>
                </a:lnTo>
                <a:lnTo>
                  <a:pt x="290322" y="554736"/>
                </a:lnTo>
                <a:lnTo>
                  <a:pt x="275844" y="459486"/>
                </a:lnTo>
                <a:lnTo>
                  <a:pt x="163068" y="459486"/>
                </a:lnTo>
                <a:lnTo>
                  <a:pt x="148590" y="554736"/>
                </a:lnTo>
                <a:lnTo>
                  <a:pt x="0" y="554736"/>
                </a:lnTo>
                <a:close/>
                <a:moveTo>
                  <a:pt x="5391149" y="0"/>
                </a:moveTo>
                <a:cubicBezTo>
                  <a:pt x="5453124" y="0"/>
                  <a:pt x="5497956" y="13335"/>
                  <a:pt x="5525642" y="40005"/>
                </a:cubicBezTo>
                <a:cubicBezTo>
                  <a:pt x="5553328" y="66675"/>
                  <a:pt x="5567170" y="109220"/>
                  <a:pt x="5567171" y="167640"/>
                </a:cubicBezTo>
                <a:lnTo>
                  <a:pt x="5434583" y="167640"/>
                </a:lnTo>
                <a:lnTo>
                  <a:pt x="5434583" y="154686"/>
                </a:lnTo>
                <a:cubicBezTo>
                  <a:pt x="5434583" y="138430"/>
                  <a:pt x="5431280" y="124587"/>
                  <a:pt x="5424677" y="113157"/>
                </a:cubicBezTo>
                <a:cubicBezTo>
                  <a:pt x="5418072" y="101727"/>
                  <a:pt x="5407913" y="96012"/>
                  <a:pt x="5394197" y="96012"/>
                </a:cubicBezTo>
                <a:cubicBezTo>
                  <a:pt x="5378957" y="96012"/>
                  <a:pt x="5367781" y="100965"/>
                  <a:pt x="5360669" y="110871"/>
                </a:cubicBezTo>
                <a:cubicBezTo>
                  <a:pt x="5353557" y="120777"/>
                  <a:pt x="5350000" y="131826"/>
                  <a:pt x="5350001" y="144018"/>
                </a:cubicBezTo>
                <a:cubicBezTo>
                  <a:pt x="5350000" y="161798"/>
                  <a:pt x="5355715" y="175895"/>
                  <a:pt x="5367146" y="186309"/>
                </a:cubicBezTo>
                <a:cubicBezTo>
                  <a:pt x="5378575" y="196723"/>
                  <a:pt x="5392927" y="205740"/>
                  <a:pt x="5410199" y="213360"/>
                </a:cubicBezTo>
                <a:cubicBezTo>
                  <a:pt x="5427471" y="220980"/>
                  <a:pt x="5446013" y="228727"/>
                  <a:pt x="5465825" y="236601"/>
                </a:cubicBezTo>
                <a:cubicBezTo>
                  <a:pt x="5485637" y="244475"/>
                  <a:pt x="5504179" y="254762"/>
                  <a:pt x="5521451" y="267462"/>
                </a:cubicBezTo>
                <a:cubicBezTo>
                  <a:pt x="5538723" y="280162"/>
                  <a:pt x="5553074" y="296799"/>
                  <a:pt x="5564504" y="317373"/>
                </a:cubicBezTo>
                <a:cubicBezTo>
                  <a:pt x="5575934" y="337947"/>
                  <a:pt x="5581649" y="364744"/>
                  <a:pt x="5581649" y="397764"/>
                </a:cubicBezTo>
                <a:cubicBezTo>
                  <a:pt x="5581649" y="455676"/>
                  <a:pt x="5565139" y="497713"/>
                  <a:pt x="5532119" y="523875"/>
                </a:cubicBezTo>
                <a:cubicBezTo>
                  <a:pt x="5499098" y="550037"/>
                  <a:pt x="5451347" y="563118"/>
                  <a:pt x="5388863" y="563118"/>
                </a:cubicBezTo>
                <a:cubicBezTo>
                  <a:pt x="5359399" y="563118"/>
                  <a:pt x="5333364" y="560705"/>
                  <a:pt x="5310758" y="555879"/>
                </a:cubicBezTo>
                <a:cubicBezTo>
                  <a:pt x="5288152" y="551053"/>
                  <a:pt x="5269102" y="542671"/>
                  <a:pt x="5253608" y="530733"/>
                </a:cubicBezTo>
                <a:cubicBezTo>
                  <a:pt x="5238114" y="518795"/>
                  <a:pt x="5226303" y="503174"/>
                  <a:pt x="5218175" y="483870"/>
                </a:cubicBezTo>
                <a:cubicBezTo>
                  <a:pt x="5210047" y="464566"/>
                  <a:pt x="5205983" y="440690"/>
                  <a:pt x="5205983" y="412242"/>
                </a:cubicBezTo>
                <a:lnTo>
                  <a:pt x="5205983" y="393192"/>
                </a:lnTo>
                <a:lnTo>
                  <a:pt x="5343143" y="393192"/>
                </a:lnTo>
                <a:lnTo>
                  <a:pt x="5343143" y="406146"/>
                </a:lnTo>
                <a:cubicBezTo>
                  <a:pt x="5343143" y="429514"/>
                  <a:pt x="5347461" y="445897"/>
                  <a:pt x="5356097" y="455295"/>
                </a:cubicBezTo>
                <a:cubicBezTo>
                  <a:pt x="5364733" y="464693"/>
                  <a:pt x="5375909" y="469392"/>
                  <a:pt x="5389625" y="469392"/>
                </a:cubicBezTo>
                <a:cubicBezTo>
                  <a:pt x="5404356" y="469392"/>
                  <a:pt x="5415659" y="464312"/>
                  <a:pt x="5423534" y="454152"/>
                </a:cubicBezTo>
                <a:cubicBezTo>
                  <a:pt x="5431408" y="443992"/>
                  <a:pt x="5435345" y="431546"/>
                  <a:pt x="5435345" y="416814"/>
                </a:cubicBezTo>
                <a:cubicBezTo>
                  <a:pt x="5435345" y="399034"/>
                  <a:pt x="5429883" y="384937"/>
                  <a:pt x="5418962" y="374523"/>
                </a:cubicBezTo>
                <a:cubicBezTo>
                  <a:pt x="5408039" y="364109"/>
                  <a:pt x="5394323" y="355219"/>
                  <a:pt x="5377814" y="347853"/>
                </a:cubicBezTo>
                <a:cubicBezTo>
                  <a:pt x="5361304" y="340487"/>
                  <a:pt x="5343397" y="332994"/>
                  <a:pt x="5324093" y="325374"/>
                </a:cubicBezTo>
                <a:cubicBezTo>
                  <a:pt x="5304788" y="317754"/>
                  <a:pt x="5286882" y="307848"/>
                  <a:pt x="5270372" y="295656"/>
                </a:cubicBezTo>
                <a:cubicBezTo>
                  <a:pt x="5253862" y="283464"/>
                  <a:pt x="5240146" y="267462"/>
                  <a:pt x="5229224" y="247650"/>
                </a:cubicBezTo>
                <a:cubicBezTo>
                  <a:pt x="5218302" y="227838"/>
                  <a:pt x="5212840" y="201930"/>
                  <a:pt x="5212841" y="169926"/>
                </a:cubicBezTo>
                <a:cubicBezTo>
                  <a:pt x="5212840" y="114554"/>
                  <a:pt x="5227572" y="72390"/>
                  <a:pt x="5257037" y="43434"/>
                </a:cubicBezTo>
                <a:cubicBezTo>
                  <a:pt x="5286501" y="14478"/>
                  <a:pt x="5331205" y="0"/>
                  <a:pt x="5391149" y="0"/>
                </a:cubicBezTo>
                <a:close/>
                <a:moveTo>
                  <a:pt x="4467605" y="0"/>
                </a:moveTo>
                <a:cubicBezTo>
                  <a:pt x="4503673" y="0"/>
                  <a:pt x="4534153" y="5207"/>
                  <a:pt x="4559045" y="15621"/>
                </a:cubicBezTo>
                <a:cubicBezTo>
                  <a:pt x="4583937" y="26035"/>
                  <a:pt x="4604003" y="42545"/>
                  <a:pt x="4619243" y="65151"/>
                </a:cubicBezTo>
                <a:cubicBezTo>
                  <a:pt x="4634483" y="87757"/>
                  <a:pt x="4645405" y="116967"/>
                  <a:pt x="4652009" y="152781"/>
                </a:cubicBezTo>
                <a:cubicBezTo>
                  <a:pt x="4658613" y="188595"/>
                  <a:pt x="4661915" y="231902"/>
                  <a:pt x="4661915" y="282702"/>
                </a:cubicBezTo>
                <a:cubicBezTo>
                  <a:pt x="4661915" y="333502"/>
                  <a:pt x="4658613" y="376809"/>
                  <a:pt x="4652009" y="412623"/>
                </a:cubicBezTo>
                <a:cubicBezTo>
                  <a:pt x="4645405" y="448437"/>
                  <a:pt x="4634483" y="477647"/>
                  <a:pt x="4619243" y="500253"/>
                </a:cubicBezTo>
                <a:cubicBezTo>
                  <a:pt x="4604003" y="522859"/>
                  <a:pt x="4583937" y="538988"/>
                  <a:pt x="4559045" y="548640"/>
                </a:cubicBezTo>
                <a:cubicBezTo>
                  <a:pt x="4534153" y="558292"/>
                  <a:pt x="4503673" y="563118"/>
                  <a:pt x="4467605" y="563118"/>
                </a:cubicBezTo>
                <a:cubicBezTo>
                  <a:pt x="4431537" y="563118"/>
                  <a:pt x="4401057" y="558292"/>
                  <a:pt x="4376165" y="548640"/>
                </a:cubicBezTo>
                <a:cubicBezTo>
                  <a:pt x="4351273" y="538988"/>
                  <a:pt x="4331207" y="522859"/>
                  <a:pt x="4315968" y="500253"/>
                </a:cubicBezTo>
                <a:cubicBezTo>
                  <a:pt x="4300727" y="477647"/>
                  <a:pt x="4289805" y="448437"/>
                  <a:pt x="4283202" y="412623"/>
                </a:cubicBezTo>
                <a:cubicBezTo>
                  <a:pt x="4276597" y="376809"/>
                  <a:pt x="4273295" y="333502"/>
                  <a:pt x="4273295" y="282702"/>
                </a:cubicBezTo>
                <a:cubicBezTo>
                  <a:pt x="4273295" y="231902"/>
                  <a:pt x="4276597" y="188595"/>
                  <a:pt x="4283202" y="152781"/>
                </a:cubicBezTo>
                <a:cubicBezTo>
                  <a:pt x="4289805" y="116967"/>
                  <a:pt x="4300727" y="87757"/>
                  <a:pt x="4315968" y="65151"/>
                </a:cubicBezTo>
                <a:cubicBezTo>
                  <a:pt x="4331207" y="42545"/>
                  <a:pt x="4351273" y="26035"/>
                  <a:pt x="4376165" y="15621"/>
                </a:cubicBezTo>
                <a:cubicBezTo>
                  <a:pt x="4401057" y="5207"/>
                  <a:pt x="4431537" y="0"/>
                  <a:pt x="4467605" y="0"/>
                </a:cubicBezTo>
                <a:close/>
                <a:moveTo>
                  <a:pt x="1238630" y="0"/>
                </a:moveTo>
                <a:cubicBezTo>
                  <a:pt x="1274699" y="0"/>
                  <a:pt x="1305179" y="5207"/>
                  <a:pt x="1330071" y="15621"/>
                </a:cubicBezTo>
                <a:cubicBezTo>
                  <a:pt x="1354963" y="26035"/>
                  <a:pt x="1375028" y="42545"/>
                  <a:pt x="1390269" y="65151"/>
                </a:cubicBezTo>
                <a:cubicBezTo>
                  <a:pt x="1405509" y="87757"/>
                  <a:pt x="1416431" y="116967"/>
                  <a:pt x="1423034" y="152781"/>
                </a:cubicBezTo>
                <a:cubicBezTo>
                  <a:pt x="1429639" y="188595"/>
                  <a:pt x="1432940" y="231902"/>
                  <a:pt x="1432941" y="282702"/>
                </a:cubicBezTo>
                <a:cubicBezTo>
                  <a:pt x="1432940" y="333502"/>
                  <a:pt x="1429639" y="376809"/>
                  <a:pt x="1423034" y="412623"/>
                </a:cubicBezTo>
                <a:cubicBezTo>
                  <a:pt x="1416431" y="448437"/>
                  <a:pt x="1405509" y="477647"/>
                  <a:pt x="1390269" y="500253"/>
                </a:cubicBezTo>
                <a:cubicBezTo>
                  <a:pt x="1375028" y="522859"/>
                  <a:pt x="1354963" y="538988"/>
                  <a:pt x="1330071" y="548640"/>
                </a:cubicBezTo>
                <a:cubicBezTo>
                  <a:pt x="1305179" y="558292"/>
                  <a:pt x="1274699" y="563118"/>
                  <a:pt x="1238630" y="563118"/>
                </a:cubicBezTo>
                <a:cubicBezTo>
                  <a:pt x="1202563" y="563118"/>
                  <a:pt x="1172083" y="558292"/>
                  <a:pt x="1147191" y="548640"/>
                </a:cubicBezTo>
                <a:cubicBezTo>
                  <a:pt x="1122299" y="538988"/>
                  <a:pt x="1102233" y="522859"/>
                  <a:pt x="1086993" y="500253"/>
                </a:cubicBezTo>
                <a:cubicBezTo>
                  <a:pt x="1071753" y="477647"/>
                  <a:pt x="1060831" y="448437"/>
                  <a:pt x="1054226" y="412623"/>
                </a:cubicBezTo>
                <a:cubicBezTo>
                  <a:pt x="1047623" y="376809"/>
                  <a:pt x="1044321" y="333502"/>
                  <a:pt x="1044321" y="282702"/>
                </a:cubicBezTo>
                <a:cubicBezTo>
                  <a:pt x="1044321" y="231902"/>
                  <a:pt x="1047623" y="188595"/>
                  <a:pt x="1054226" y="152781"/>
                </a:cubicBezTo>
                <a:cubicBezTo>
                  <a:pt x="1060831" y="116967"/>
                  <a:pt x="1071753" y="87757"/>
                  <a:pt x="1086993" y="65151"/>
                </a:cubicBezTo>
                <a:cubicBezTo>
                  <a:pt x="1102233" y="42545"/>
                  <a:pt x="1122299" y="26035"/>
                  <a:pt x="1147191" y="15621"/>
                </a:cubicBezTo>
                <a:cubicBezTo>
                  <a:pt x="1172083" y="5207"/>
                  <a:pt x="1202563" y="0"/>
                  <a:pt x="1238630" y="0"/>
                </a:cubicBezTo>
                <a:close/>
              </a:path>
            </a:pathLst>
          </a:custGeom>
          <a:solidFill>
            <a:srgbClr val="FFC62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FF02-10A5-AF4C-8933-0B7EAECA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66798"/>
            <a:ext cx="9144000" cy="8080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EB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mean to become a start-up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CA89-3C7E-C544-948E-C0AE6737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286000"/>
            <a:ext cx="4876800" cy="3048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Macroindustries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7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2A1E-C151-E845-B1DA-97FFEF1D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88423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EC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the resources to move toward innovation.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DB18-7E0D-D841-8A68-6F01D090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2239965"/>
            <a:ext cx="5791200" cy="25907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Manufacturing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Proctor &amp; Gamble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</a:t>
            </a:r>
          </a:p>
        </p:txBody>
      </p:sp>
    </p:spTree>
    <p:extLst>
      <p:ext uri="{BB962C8B-B14F-4D97-AF65-F5344CB8AC3E}">
        <p14:creationId xmlns:p14="http://schemas.microsoft.com/office/powerpoint/2010/main" val="35412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9AFE-78BA-B34B-A6D6-CD838F64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EEB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WV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FD960-DBCB-614B-B82A-FA2E2C84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4188"/>
            <a:ext cx="7241862" cy="4074583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 </a:t>
            </a:r>
            <a:r>
              <a:rPr lang="en-US" sz="1800" b="1" dirty="0">
                <a:solidFill>
                  <a:srgbClr val="EEB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State Government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its economic development activities</a:t>
            </a:r>
          </a:p>
          <a:p>
            <a:pPr marL="685783" indent="-685783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1867" dirty="0">
                <a:solidFill>
                  <a:srgbClr val="EEB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and </a:t>
            </a:r>
            <a:r>
              <a:rPr lang="en-US" sz="1867" b="1" dirty="0">
                <a:solidFill>
                  <a:srgbClr val="EEB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entrepreneurship in West Virginia</a:t>
            </a:r>
            <a:r>
              <a:rPr lang="en-US" sz="1867" dirty="0">
                <a:solidFill>
                  <a:srgbClr val="EEB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 Accelerate the growth of </a:t>
            </a:r>
            <a:r>
              <a:rPr lang="en-US" sz="1867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Regionally-focused businesses</a:t>
            </a: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local communities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Commercialize </a:t>
            </a:r>
            <a:r>
              <a:rPr lang="en-US" sz="1867" b="1" dirty="0">
                <a:solidFill>
                  <a:srgbClr val="FEC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high-growth disruptive technologies</a:t>
            </a:r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those based on WVU innovations/IP</a:t>
            </a:r>
          </a:p>
          <a:p>
            <a:pPr lvl="1"/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 Accelerate the creation of startups from </a:t>
            </a:r>
            <a:r>
              <a:rPr lang="en-US" sz="1867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 &amp; entrepreneurs commercializing WVU IP</a:t>
            </a:r>
            <a:endParaRPr lang="en-US" sz="2133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96C6E6-C62E-5141-825F-1C8046A8B969}"/>
              </a:ext>
            </a:extLst>
          </p:cNvPr>
          <p:cNvGrpSpPr/>
          <p:nvPr/>
        </p:nvGrpSpPr>
        <p:grpSpPr>
          <a:xfrm>
            <a:off x="457200" y="2485071"/>
            <a:ext cx="11277600" cy="2908741"/>
            <a:chOff x="350520" y="1950841"/>
            <a:chExt cx="8458200" cy="230524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38A53CE-6725-5943-A838-BDC7360A586C}"/>
                </a:ext>
              </a:extLst>
            </p:cNvPr>
            <p:cNvSpPr/>
            <p:nvPr/>
          </p:nvSpPr>
          <p:spPr>
            <a:xfrm>
              <a:off x="350520" y="1962150"/>
              <a:ext cx="8458200" cy="22939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933DA0-D210-A144-9096-8ECCAE6113EF}"/>
                </a:ext>
              </a:extLst>
            </p:cNvPr>
            <p:cNvSpPr txBox="1"/>
            <p:nvPr/>
          </p:nvSpPr>
          <p:spPr>
            <a:xfrm>
              <a:off x="6353418" y="1950841"/>
              <a:ext cx="2169551" cy="11708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5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Tactic:</a:t>
              </a:r>
              <a:r>
                <a:rPr lang="en-US" sz="15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Create Vantage Ventures, a campus hub with targeted acceleration programs to </a:t>
              </a:r>
              <a:r>
                <a:rPr lang="en-US" sz="1500" i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proactively accelerate </a:t>
              </a:r>
              <a:r>
                <a:rPr lang="en-US" sz="15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highest-potential startups and disruptive inventions</a:t>
              </a:r>
              <a:endPara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C8B00E-AFFA-5945-8224-60ABABBF4EE1}"/>
              </a:ext>
            </a:extLst>
          </p:cNvPr>
          <p:cNvGrpSpPr/>
          <p:nvPr/>
        </p:nvGrpSpPr>
        <p:grpSpPr>
          <a:xfrm>
            <a:off x="457200" y="1095567"/>
            <a:ext cx="11277600" cy="1298652"/>
            <a:chOff x="342900" y="1044843"/>
            <a:chExt cx="8458200" cy="89138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D355A3E-5A90-7544-9F64-B0E03BCC8539}"/>
                </a:ext>
              </a:extLst>
            </p:cNvPr>
            <p:cNvSpPr/>
            <p:nvPr/>
          </p:nvSpPr>
          <p:spPr>
            <a:xfrm>
              <a:off x="342900" y="1044843"/>
              <a:ext cx="8458200" cy="891380"/>
            </a:xfrm>
            <a:prstGeom prst="roundRect">
              <a:avLst>
                <a:gd name="adj" fmla="val 3718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6FD4A-D914-DF4E-A811-0D11DD808BEA}"/>
                </a:ext>
              </a:extLst>
            </p:cNvPr>
            <p:cNvSpPr txBox="1"/>
            <p:nvPr/>
          </p:nvSpPr>
          <p:spPr>
            <a:xfrm>
              <a:off x="6351905" y="1047750"/>
              <a:ext cx="1991995" cy="855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Tactic: </a:t>
              </a:r>
              <a:r>
                <a:rPr lang="en-US" sz="15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a dedicated </a:t>
              </a:r>
              <a:r>
                <a:rPr lang="en-US" sz="15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development team </a:t>
              </a:r>
              <a:r>
                <a:rPr lang="en-US" sz="15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WVU to augment the resources of the State Development Office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043296-166B-8541-BCF0-174B1C74FA81}"/>
              </a:ext>
            </a:extLst>
          </p:cNvPr>
          <p:cNvCxnSpPr>
            <a:cxnSpLocks/>
          </p:cNvCxnSpPr>
          <p:nvPr/>
        </p:nvCxnSpPr>
        <p:spPr>
          <a:xfrm>
            <a:off x="762000" y="24384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355A3E-5A90-7544-9F64-B0E03BCC8539}"/>
              </a:ext>
            </a:extLst>
          </p:cNvPr>
          <p:cNvSpPr/>
          <p:nvPr/>
        </p:nvSpPr>
        <p:spPr>
          <a:xfrm>
            <a:off x="457200" y="1393124"/>
            <a:ext cx="11277600" cy="1188507"/>
          </a:xfrm>
          <a:prstGeom prst="roundRect">
            <a:avLst>
              <a:gd name="adj" fmla="val 371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79AFE-78BA-B34B-A6D6-CD838F64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dirty="0">
                <a:solidFill>
                  <a:srgbClr val="EEB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Dedicated Economic Development Team at WVU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FD960-DBCB-614B-B82A-FA2E2C84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1"/>
            <a:ext cx="8026400" cy="914400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 WV State Government in its economic development activities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90B628-4F6E-F648-A7EC-E4891B1B8418}"/>
              </a:ext>
            </a:extLst>
          </p:cNvPr>
          <p:cNvSpPr txBox="1">
            <a:spLocks/>
          </p:cNvSpPr>
          <p:nvPr/>
        </p:nvSpPr>
        <p:spPr>
          <a:xfrm>
            <a:off x="5461000" y="2787825"/>
            <a:ext cx="6426200" cy="297709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rgbClr val="FEC14A"/>
                </a:solidFill>
              </a:rPr>
              <a:t>Current WVU Tools &amp; Resources: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WVU Center for Business &amp; Economic Research (John Deskins)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WV Forward (Rocky Goodwin)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WV Brownfield Development Center (Patrick Kirby)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WVU Manufacturing Extension Program (Jerry </a:t>
            </a:r>
            <a:r>
              <a:rPr lang="en-US" sz="1400" dirty="0" err="1">
                <a:solidFill>
                  <a:schemeClr val="bg1"/>
                </a:solidFill>
              </a:rPr>
              <a:t>Biser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WV Legislative Summit &amp; Public Education Collaborative (Donna </a:t>
            </a:r>
            <a:r>
              <a:rPr lang="en-US" sz="1400" dirty="0" err="1">
                <a:solidFill>
                  <a:schemeClr val="bg1"/>
                </a:solidFill>
              </a:rPr>
              <a:t>Peduto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EFF06E4-545D-A14E-9204-308C7039EF5D}"/>
              </a:ext>
            </a:extLst>
          </p:cNvPr>
          <p:cNvSpPr txBox="1">
            <a:spLocks/>
          </p:cNvSpPr>
          <p:nvPr/>
        </p:nvSpPr>
        <p:spPr>
          <a:xfrm>
            <a:off x="1016000" y="2788707"/>
            <a:ext cx="5156200" cy="297709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rgbClr val="EEB343"/>
                </a:solidFill>
              </a:rPr>
              <a:t>Common Challenges: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Workforce development &amp; talent pipeline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External perceptions about WV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Internal perceptions about WV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Site Readiness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State tax &amp; investment incentives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Wholesale electric rates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Other legislative issues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457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8700" y="381000"/>
            <a:ext cx="10134600" cy="90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pc="-150" dirty="0">
                <a:solidFill>
                  <a:srgbClr val="FFC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INVESTMENTS STRATEGY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DD0F5-70FA-E649-B40A-9FF66B8FCEBB}"/>
              </a:ext>
            </a:extLst>
          </p:cNvPr>
          <p:cNvSpPr/>
          <p:nvPr/>
        </p:nvSpPr>
        <p:spPr>
          <a:xfrm>
            <a:off x="2362200" y="16002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gaps for investments with programs, infrastructure and talent internally at WVU and align resources to develop start-up growth. Focus on areas of strength for WVU that present growth opportunities for the University in alignment with RI designation and land-grant mission.</a:t>
            </a:r>
          </a:p>
        </p:txBody>
      </p:sp>
    </p:spTree>
    <p:extLst>
      <p:ext uri="{BB962C8B-B14F-4D97-AF65-F5344CB8AC3E}">
        <p14:creationId xmlns:p14="http://schemas.microsoft.com/office/powerpoint/2010/main" val="67805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C8E80-C09F-814B-BED0-5AD240802A98}"/>
              </a:ext>
            </a:extLst>
          </p:cNvPr>
          <p:cNvSpPr/>
          <p:nvPr/>
        </p:nvSpPr>
        <p:spPr>
          <a:xfrm>
            <a:off x="2743200" y="1447800"/>
            <a:ext cx="6705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 availability, strengths, weaknesses and prioritization of funding/investments for programming, infrastructure and talent at WVU.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 availability, strengths, weaknesses and prioritization of available capital for investment in start-ups in the region. </a:t>
            </a:r>
          </a:p>
          <a:p>
            <a:pPr marL="457200" indent="-457200">
              <a:buClr>
                <a:srgbClr val="FFC000"/>
              </a:buClr>
              <a:buAutoNum type="arabicPeriod"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ways to overcome location gaps with investors. What technology can we use to keep them connected?</a:t>
            </a:r>
          </a:p>
        </p:txBody>
      </p:sp>
      <p:sp>
        <p:nvSpPr>
          <p:cNvPr id="6" name="[T2O] Title 1">
            <a:extLst>
              <a:ext uri="{FF2B5EF4-FFF2-40B4-BE49-F238E27FC236}">
                <a16:creationId xmlns:a16="http://schemas.microsoft.com/office/drawing/2014/main" id="{7527C72D-67CC-CE46-8BEC-241A8AA5012C}"/>
              </a:ext>
            </a:extLst>
          </p:cNvPr>
          <p:cNvSpPr/>
          <p:nvPr/>
        </p:nvSpPr>
        <p:spPr>
          <a:xfrm>
            <a:off x="1891951" y="486087"/>
            <a:ext cx="8431910" cy="563118"/>
          </a:xfrm>
          <a:custGeom>
            <a:avLst/>
            <a:gdLst/>
            <a:ahLst/>
            <a:cxnLst/>
            <a:rect l="l" t="t" r="r" b="b"/>
            <a:pathLst>
              <a:path w="8431910" h="563118">
                <a:moveTo>
                  <a:pt x="4488180" y="121920"/>
                </a:moveTo>
                <a:lnTo>
                  <a:pt x="4449317" y="352806"/>
                </a:lnTo>
                <a:lnTo>
                  <a:pt x="4528565" y="352806"/>
                </a:lnTo>
                <a:lnTo>
                  <a:pt x="4489703" y="121920"/>
                </a:lnTo>
                <a:close/>
                <a:moveTo>
                  <a:pt x="5793867" y="96012"/>
                </a:moveTo>
                <a:cubicBezTo>
                  <a:pt x="5783199" y="96012"/>
                  <a:pt x="5774689" y="98806"/>
                  <a:pt x="5768340" y="104394"/>
                </a:cubicBezTo>
                <a:cubicBezTo>
                  <a:pt x="5761989" y="109982"/>
                  <a:pt x="5757163" y="119888"/>
                  <a:pt x="5753862" y="134112"/>
                </a:cubicBezTo>
                <a:cubicBezTo>
                  <a:pt x="5750560" y="148336"/>
                  <a:pt x="5748400" y="167513"/>
                  <a:pt x="5747385" y="191643"/>
                </a:cubicBezTo>
                <a:cubicBezTo>
                  <a:pt x="5746368" y="215773"/>
                  <a:pt x="5745861" y="246126"/>
                  <a:pt x="5745861" y="282702"/>
                </a:cubicBezTo>
                <a:cubicBezTo>
                  <a:pt x="5745861" y="319278"/>
                  <a:pt x="5746368" y="349631"/>
                  <a:pt x="5747385" y="373761"/>
                </a:cubicBezTo>
                <a:cubicBezTo>
                  <a:pt x="5748400" y="397891"/>
                  <a:pt x="5750560" y="417068"/>
                  <a:pt x="5753862" y="431292"/>
                </a:cubicBezTo>
                <a:cubicBezTo>
                  <a:pt x="5757163" y="445516"/>
                  <a:pt x="5761989" y="455422"/>
                  <a:pt x="5768340" y="461010"/>
                </a:cubicBezTo>
                <a:cubicBezTo>
                  <a:pt x="5774689" y="466598"/>
                  <a:pt x="5783199" y="469392"/>
                  <a:pt x="5793867" y="469392"/>
                </a:cubicBezTo>
                <a:cubicBezTo>
                  <a:pt x="5804535" y="469392"/>
                  <a:pt x="5813043" y="466598"/>
                  <a:pt x="5819394" y="461010"/>
                </a:cubicBezTo>
                <a:cubicBezTo>
                  <a:pt x="5825743" y="455422"/>
                  <a:pt x="5830570" y="445516"/>
                  <a:pt x="5833872" y="431292"/>
                </a:cubicBezTo>
                <a:cubicBezTo>
                  <a:pt x="5837173" y="417068"/>
                  <a:pt x="5839332" y="397891"/>
                  <a:pt x="5840349" y="373761"/>
                </a:cubicBezTo>
                <a:cubicBezTo>
                  <a:pt x="5841364" y="349631"/>
                  <a:pt x="5841873" y="319278"/>
                  <a:pt x="5841873" y="282702"/>
                </a:cubicBezTo>
                <a:cubicBezTo>
                  <a:pt x="5841873" y="246126"/>
                  <a:pt x="5841364" y="215773"/>
                  <a:pt x="5840349" y="191643"/>
                </a:cubicBezTo>
                <a:cubicBezTo>
                  <a:pt x="5839332" y="167513"/>
                  <a:pt x="5837173" y="148336"/>
                  <a:pt x="5833872" y="134112"/>
                </a:cubicBezTo>
                <a:cubicBezTo>
                  <a:pt x="5830570" y="119888"/>
                  <a:pt x="5825743" y="109982"/>
                  <a:pt x="5819394" y="104394"/>
                </a:cubicBezTo>
                <a:cubicBezTo>
                  <a:pt x="5813043" y="98806"/>
                  <a:pt x="5804535" y="96012"/>
                  <a:pt x="5793867" y="96012"/>
                </a:cubicBezTo>
                <a:close/>
                <a:moveTo>
                  <a:pt x="7505699" y="10668"/>
                </a:moveTo>
                <a:lnTo>
                  <a:pt x="7708391" y="10668"/>
                </a:lnTo>
                <a:lnTo>
                  <a:pt x="7765541" y="332994"/>
                </a:lnTo>
                <a:lnTo>
                  <a:pt x="7767065" y="332994"/>
                </a:lnTo>
                <a:lnTo>
                  <a:pt x="7824215" y="10668"/>
                </a:lnTo>
                <a:lnTo>
                  <a:pt x="8026908" y="10668"/>
                </a:lnTo>
                <a:lnTo>
                  <a:pt x="8026908" y="554736"/>
                </a:lnTo>
                <a:lnTo>
                  <a:pt x="7894320" y="554736"/>
                </a:lnTo>
                <a:lnTo>
                  <a:pt x="7894320" y="149352"/>
                </a:lnTo>
                <a:lnTo>
                  <a:pt x="7892795" y="149352"/>
                </a:lnTo>
                <a:lnTo>
                  <a:pt x="7817358" y="554736"/>
                </a:lnTo>
                <a:lnTo>
                  <a:pt x="7715249" y="554736"/>
                </a:lnTo>
                <a:lnTo>
                  <a:pt x="7639811" y="149352"/>
                </a:lnTo>
                <a:lnTo>
                  <a:pt x="7638288" y="149352"/>
                </a:lnTo>
                <a:lnTo>
                  <a:pt x="7638288" y="554736"/>
                </a:lnTo>
                <a:lnTo>
                  <a:pt x="7505699" y="554736"/>
                </a:lnTo>
                <a:close/>
                <a:moveTo>
                  <a:pt x="7149083" y="10668"/>
                </a:moveTo>
                <a:lnTo>
                  <a:pt x="7471409" y="10668"/>
                </a:lnTo>
                <a:lnTo>
                  <a:pt x="7471409" y="126492"/>
                </a:lnTo>
                <a:lnTo>
                  <a:pt x="7290815" y="126492"/>
                </a:lnTo>
                <a:lnTo>
                  <a:pt x="7290815" y="219456"/>
                </a:lnTo>
                <a:lnTo>
                  <a:pt x="7459979" y="219456"/>
                </a:lnTo>
                <a:lnTo>
                  <a:pt x="7459979" y="330708"/>
                </a:lnTo>
                <a:lnTo>
                  <a:pt x="7290815" y="330708"/>
                </a:lnTo>
                <a:lnTo>
                  <a:pt x="7290815" y="438912"/>
                </a:lnTo>
                <a:lnTo>
                  <a:pt x="7478267" y="438912"/>
                </a:lnTo>
                <a:lnTo>
                  <a:pt x="7478267" y="554736"/>
                </a:lnTo>
                <a:lnTo>
                  <a:pt x="7149083" y="554736"/>
                </a:lnTo>
                <a:close/>
                <a:moveTo>
                  <a:pt x="6782181" y="10668"/>
                </a:moveTo>
                <a:lnTo>
                  <a:pt x="7135749" y="10668"/>
                </a:lnTo>
                <a:lnTo>
                  <a:pt x="7135749" y="131064"/>
                </a:lnTo>
                <a:lnTo>
                  <a:pt x="7029069" y="131064"/>
                </a:lnTo>
                <a:lnTo>
                  <a:pt x="7029069" y="554736"/>
                </a:lnTo>
                <a:lnTo>
                  <a:pt x="6887337" y="554736"/>
                </a:lnTo>
                <a:lnTo>
                  <a:pt x="6887337" y="131064"/>
                </a:lnTo>
                <a:lnTo>
                  <a:pt x="6782181" y="131064"/>
                </a:lnTo>
                <a:close/>
                <a:moveTo>
                  <a:pt x="6629399" y="10668"/>
                </a:moveTo>
                <a:lnTo>
                  <a:pt x="6771131" y="10668"/>
                </a:lnTo>
                <a:lnTo>
                  <a:pt x="6771131" y="554736"/>
                </a:lnTo>
                <a:lnTo>
                  <a:pt x="6629399" y="554736"/>
                </a:lnTo>
                <a:close/>
                <a:moveTo>
                  <a:pt x="6015608" y="10668"/>
                </a:moveTo>
                <a:lnTo>
                  <a:pt x="6174105" y="10668"/>
                </a:lnTo>
                <a:lnTo>
                  <a:pt x="6265545" y="345948"/>
                </a:lnTo>
                <a:lnTo>
                  <a:pt x="6267069" y="345948"/>
                </a:lnTo>
                <a:lnTo>
                  <a:pt x="6267069" y="10668"/>
                </a:lnTo>
                <a:lnTo>
                  <a:pt x="6399657" y="10668"/>
                </a:lnTo>
                <a:lnTo>
                  <a:pt x="6399657" y="554736"/>
                </a:lnTo>
                <a:lnTo>
                  <a:pt x="6244208" y="554736"/>
                </a:lnTo>
                <a:lnTo>
                  <a:pt x="6149721" y="218694"/>
                </a:lnTo>
                <a:lnTo>
                  <a:pt x="6148197" y="218694"/>
                </a:lnTo>
                <a:lnTo>
                  <a:pt x="6148197" y="554736"/>
                </a:lnTo>
                <a:lnTo>
                  <a:pt x="6015608" y="554736"/>
                </a:lnTo>
                <a:close/>
                <a:moveTo>
                  <a:pt x="5429249" y="10668"/>
                </a:moveTo>
                <a:lnTo>
                  <a:pt x="5570982" y="10668"/>
                </a:lnTo>
                <a:lnTo>
                  <a:pt x="5570982" y="554736"/>
                </a:lnTo>
                <a:lnTo>
                  <a:pt x="5429249" y="554736"/>
                </a:lnTo>
                <a:close/>
                <a:moveTo>
                  <a:pt x="5067681" y="10668"/>
                </a:moveTo>
                <a:lnTo>
                  <a:pt x="5421249" y="10668"/>
                </a:lnTo>
                <a:lnTo>
                  <a:pt x="5421249" y="131064"/>
                </a:lnTo>
                <a:lnTo>
                  <a:pt x="5314569" y="131064"/>
                </a:lnTo>
                <a:lnTo>
                  <a:pt x="5314569" y="554736"/>
                </a:lnTo>
                <a:lnTo>
                  <a:pt x="5172837" y="554736"/>
                </a:lnTo>
                <a:lnTo>
                  <a:pt x="5172837" y="131064"/>
                </a:lnTo>
                <a:lnTo>
                  <a:pt x="5067681" y="131064"/>
                </a:lnTo>
                <a:close/>
                <a:moveTo>
                  <a:pt x="4399787" y="10668"/>
                </a:moveTo>
                <a:lnTo>
                  <a:pt x="4578096" y="10668"/>
                </a:lnTo>
                <a:lnTo>
                  <a:pt x="4710683" y="554736"/>
                </a:lnTo>
                <a:lnTo>
                  <a:pt x="4559808" y="554736"/>
                </a:lnTo>
                <a:lnTo>
                  <a:pt x="4545330" y="459486"/>
                </a:lnTo>
                <a:lnTo>
                  <a:pt x="4432553" y="459486"/>
                </a:lnTo>
                <a:lnTo>
                  <a:pt x="4418076" y="554736"/>
                </a:lnTo>
                <a:lnTo>
                  <a:pt x="4269485" y="554736"/>
                </a:lnTo>
                <a:close/>
                <a:moveTo>
                  <a:pt x="3400806" y="10668"/>
                </a:moveTo>
                <a:lnTo>
                  <a:pt x="3754374" y="10668"/>
                </a:lnTo>
                <a:lnTo>
                  <a:pt x="3754374" y="131064"/>
                </a:lnTo>
                <a:lnTo>
                  <a:pt x="3647694" y="131064"/>
                </a:lnTo>
                <a:lnTo>
                  <a:pt x="3647694" y="554736"/>
                </a:lnTo>
                <a:lnTo>
                  <a:pt x="3505962" y="554736"/>
                </a:lnTo>
                <a:lnTo>
                  <a:pt x="3505962" y="131064"/>
                </a:lnTo>
                <a:lnTo>
                  <a:pt x="3400806" y="131064"/>
                </a:lnTo>
                <a:close/>
                <a:moveTo>
                  <a:pt x="3005709" y="10668"/>
                </a:moveTo>
                <a:lnTo>
                  <a:pt x="3164205" y="10668"/>
                </a:lnTo>
                <a:lnTo>
                  <a:pt x="3255645" y="345948"/>
                </a:lnTo>
                <a:lnTo>
                  <a:pt x="3257169" y="345948"/>
                </a:lnTo>
                <a:lnTo>
                  <a:pt x="3257169" y="10668"/>
                </a:lnTo>
                <a:lnTo>
                  <a:pt x="3389757" y="10668"/>
                </a:lnTo>
                <a:lnTo>
                  <a:pt x="3389757" y="554736"/>
                </a:lnTo>
                <a:lnTo>
                  <a:pt x="3234309" y="554736"/>
                </a:lnTo>
                <a:lnTo>
                  <a:pt x="3139821" y="218694"/>
                </a:lnTo>
                <a:lnTo>
                  <a:pt x="3138297" y="218694"/>
                </a:lnTo>
                <a:lnTo>
                  <a:pt x="3138297" y="554736"/>
                </a:lnTo>
                <a:lnTo>
                  <a:pt x="3005709" y="554736"/>
                </a:lnTo>
                <a:close/>
                <a:moveTo>
                  <a:pt x="2643759" y="10668"/>
                </a:moveTo>
                <a:lnTo>
                  <a:pt x="2966085" y="10668"/>
                </a:lnTo>
                <a:lnTo>
                  <a:pt x="2966085" y="126492"/>
                </a:lnTo>
                <a:lnTo>
                  <a:pt x="2785491" y="126492"/>
                </a:lnTo>
                <a:lnTo>
                  <a:pt x="2785491" y="219456"/>
                </a:lnTo>
                <a:lnTo>
                  <a:pt x="2954655" y="219456"/>
                </a:lnTo>
                <a:lnTo>
                  <a:pt x="2954655" y="330708"/>
                </a:lnTo>
                <a:lnTo>
                  <a:pt x="2785491" y="330708"/>
                </a:lnTo>
                <a:lnTo>
                  <a:pt x="2785491" y="438912"/>
                </a:lnTo>
                <a:lnTo>
                  <a:pt x="2972943" y="438912"/>
                </a:lnTo>
                <a:lnTo>
                  <a:pt x="2972943" y="554736"/>
                </a:lnTo>
                <a:lnTo>
                  <a:pt x="2643759" y="554736"/>
                </a:lnTo>
                <a:close/>
                <a:moveTo>
                  <a:pt x="2076450" y="10668"/>
                </a:moveTo>
                <a:lnTo>
                  <a:pt x="2279142" y="10668"/>
                </a:lnTo>
                <a:lnTo>
                  <a:pt x="2336292" y="332994"/>
                </a:lnTo>
                <a:lnTo>
                  <a:pt x="2337816" y="332994"/>
                </a:lnTo>
                <a:lnTo>
                  <a:pt x="2394966" y="10668"/>
                </a:lnTo>
                <a:lnTo>
                  <a:pt x="2597658" y="10668"/>
                </a:lnTo>
                <a:lnTo>
                  <a:pt x="2597658" y="554736"/>
                </a:lnTo>
                <a:lnTo>
                  <a:pt x="2465070" y="554736"/>
                </a:lnTo>
                <a:lnTo>
                  <a:pt x="2465070" y="149352"/>
                </a:lnTo>
                <a:lnTo>
                  <a:pt x="2463546" y="149352"/>
                </a:lnTo>
                <a:lnTo>
                  <a:pt x="2388108" y="554736"/>
                </a:lnTo>
                <a:lnTo>
                  <a:pt x="2286000" y="554736"/>
                </a:lnTo>
                <a:lnTo>
                  <a:pt x="2210562" y="149352"/>
                </a:lnTo>
                <a:lnTo>
                  <a:pt x="2209038" y="149352"/>
                </a:lnTo>
                <a:lnTo>
                  <a:pt x="2209038" y="554736"/>
                </a:lnTo>
                <a:lnTo>
                  <a:pt x="2076450" y="554736"/>
                </a:lnTo>
                <a:close/>
                <a:moveTo>
                  <a:pt x="1714881" y="10668"/>
                </a:moveTo>
                <a:lnTo>
                  <a:pt x="2068449" y="10668"/>
                </a:lnTo>
                <a:lnTo>
                  <a:pt x="2068449" y="131064"/>
                </a:lnTo>
                <a:lnTo>
                  <a:pt x="1961769" y="131064"/>
                </a:lnTo>
                <a:lnTo>
                  <a:pt x="1961769" y="554736"/>
                </a:lnTo>
                <a:lnTo>
                  <a:pt x="1820037" y="554736"/>
                </a:lnTo>
                <a:lnTo>
                  <a:pt x="1820037" y="131064"/>
                </a:lnTo>
                <a:lnTo>
                  <a:pt x="1714881" y="131064"/>
                </a:lnTo>
                <a:close/>
                <a:moveTo>
                  <a:pt x="995934" y="10668"/>
                </a:moveTo>
                <a:lnTo>
                  <a:pt x="1318260" y="10668"/>
                </a:lnTo>
                <a:lnTo>
                  <a:pt x="1318260" y="126492"/>
                </a:lnTo>
                <a:lnTo>
                  <a:pt x="1137666" y="126492"/>
                </a:lnTo>
                <a:lnTo>
                  <a:pt x="1137666" y="219456"/>
                </a:lnTo>
                <a:lnTo>
                  <a:pt x="1306830" y="219456"/>
                </a:lnTo>
                <a:lnTo>
                  <a:pt x="1306830" y="330708"/>
                </a:lnTo>
                <a:lnTo>
                  <a:pt x="1137666" y="330708"/>
                </a:lnTo>
                <a:lnTo>
                  <a:pt x="1137666" y="438912"/>
                </a:lnTo>
                <a:lnTo>
                  <a:pt x="1325118" y="438912"/>
                </a:lnTo>
                <a:lnTo>
                  <a:pt x="1325118" y="554736"/>
                </a:lnTo>
                <a:lnTo>
                  <a:pt x="995934" y="554736"/>
                </a:lnTo>
                <a:close/>
                <a:moveTo>
                  <a:pt x="573024" y="10668"/>
                </a:moveTo>
                <a:lnTo>
                  <a:pt x="721614" y="10668"/>
                </a:lnTo>
                <a:lnTo>
                  <a:pt x="778764" y="420624"/>
                </a:lnTo>
                <a:lnTo>
                  <a:pt x="780288" y="420624"/>
                </a:lnTo>
                <a:lnTo>
                  <a:pt x="837438" y="10668"/>
                </a:lnTo>
                <a:lnTo>
                  <a:pt x="988314" y="10668"/>
                </a:lnTo>
                <a:lnTo>
                  <a:pt x="870966" y="554736"/>
                </a:lnTo>
                <a:lnTo>
                  <a:pt x="688086" y="554736"/>
                </a:lnTo>
                <a:close/>
                <a:moveTo>
                  <a:pt x="186309" y="10668"/>
                </a:moveTo>
                <a:lnTo>
                  <a:pt x="344805" y="10668"/>
                </a:lnTo>
                <a:lnTo>
                  <a:pt x="436245" y="345948"/>
                </a:lnTo>
                <a:lnTo>
                  <a:pt x="437769" y="345948"/>
                </a:lnTo>
                <a:lnTo>
                  <a:pt x="437769" y="10668"/>
                </a:lnTo>
                <a:lnTo>
                  <a:pt x="570357" y="10668"/>
                </a:lnTo>
                <a:lnTo>
                  <a:pt x="570357" y="554736"/>
                </a:lnTo>
                <a:lnTo>
                  <a:pt x="414909" y="554736"/>
                </a:lnTo>
                <a:lnTo>
                  <a:pt x="320421" y="218694"/>
                </a:lnTo>
                <a:lnTo>
                  <a:pt x="318897" y="218694"/>
                </a:lnTo>
                <a:lnTo>
                  <a:pt x="318897" y="554736"/>
                </a:lnTo>
                <a:lnTo>
                  <a:pt x="186309" y="554736"/>
                </a:lnTo>
                <a:close/>
                <a:moveTo>
                  <a:pt x="0" y="10668"/>
                </a:moveTo>
                <a:lnTo>
                  <a:pt x="141732" y="10668"/>
                </a:lnTo>
                <a:lnTo>
                  <a:pt x="141732" y="554736"/>
                </a:lnTo>
                <a:lnTo>
                  <a:pt x="0" y="554736"/>
                </a:lnTo>
                <a:close/>
                <a:moveTo>
                  <a:pt x="8241410" y="0"/>
                </a:moveTo>
                <a:cubicBezTo>
                  <a:pt x="8303386" y="0"/>
                  <a:pt x="8348217" y="13335"/>
                  <a:pt x="8375904" y="40005"/>
                </a:cubicBezTo>
                <a:cubicBezTo>
                  <a:pt x="8403589" y="66675"/>
                  <a:pt x="8417433" y="109220"/>
                  <a:pt x="8417433" y="167640"/>
                </a:cubicBezTo>
                <a:lnTo>
                  <a:pt x="8284845" y="167640"/>
                </a:lnTo>
                <a:lnTo>
                  <a:pt x="8284845" y="154686"/>
                </a:lnTo>
                <a:cubicBezTo>
                  <a:pt x="8284845" y="138430"/>
                  <a:pt x="8281542" y="124587"/>
                  <a:pt x="8274938" y="113157"/>
                </a:cubicBezTo>
                <a:cubicBezTo>
                  <a:pt x="8268334" y="101727"/>
                  <a:pt x="8258174" y="96012"/>
                  <a:pt x="8244458" y="96012"/>
                </a:cubicBezTo>
                <a:cubicBezTo>
                  <a:pt x="8229218" y="96012"/>
                  <a:pt x="8218042" y="100965"/>
                  <a:pt x="8210931" y="110871"/>
                </a:cubicBezTo>
                <a:cubicBezTo>
                  <a:pt x="8203818" y="120777"/>
                  <a:pt x="8200263" y="131826"/>
                  <a:pt x="8200263" y="144018"/>
                </a:cubicBezTo>
                <a:cubicBezTo>
                  <a:pt x="8200263" y="161798"/>
                  <a:pt x="8205977" y="175895"/>
                  <a:pt x="8217408" y="186309"/>
                </a:cubicBezTo>
                <a:cubicBezTo>
                  <a:pt x="8228838" y="196723"/>
                  <a:pt x="8243188" y="205740"/>
                  <a:pt x="8260460" y="213360"/>
                </a:cubicBezTo>
                <a:cubicBezTo>
                  <a:pt x="8277732" y="220980"/>
                  <a:pt x="8296274" y="228727"/>
                  <a:pt x="8316086" y="236601"/>
                </a:cubicBezTo>
                <a:cubicBezTo>
                  <a:pt x="8335899" y="244475"/>
                  <a:pt x="8354440" y="254762"/>
                  <a:pt x="8371713" y="267462"/>
                </a:cubicBezTo>
                <a:cubicBezTo>
                  <a:pt x="8388984" y="280162"/>
                  <a:pt x="8403335" y="296799"/>
                  <a:pt x="8414765" y="317373"/>
                </a:cubicBezTo>
                <a:cubicBezTo>
                  <a:pt x="8426195" y="337947"/>
                  <a:pt x="8431910" y="364744"/>
                  <a:pt x="8431910" y="397764"/>
                </a:cubicBezTo>
                <a:cubicBezTo>
                  <a:pt x="8431910" y="455676"/>
                  <a:pt x="8415400" y="497713"/>
                  <a:pt x="8382381" y="523875"/>
                </a:cubicBezTo>
                <a:cubicBezTo>
                  <a:pt x="8349360" y="550037"/>
                  <a:pt x="8301608" y="563118"/>
                  <a:pt x="8239124" y="563118"/>
                </a:cubicBezTo>
                <a:cubicBezTo>
                  <a:pt x="8209660" y="563118"/>
                  <a:pt x="8183625" y="560705"/>
                  <a:pt x="8161020" y="555879"/>
                </a:cubicBezTo>
                <a:cubicBezTo>
                  <a:pt x="8138413" y="551053"/>
                  <a:pt x="8119363" y="542671"/>
                  <a:pt x="8103870" y="530733"/>
                </a:cubicBezTo>
                <a:cubicBezTo>
                  <a:pt x="8088375" y="518795"/>
                  <a:pt x="8076564" y="503174"/>
                  <a:pt x="8068436" y="483870"/>
                </a:cubicBezTo>
                <a:cubicBezTo>
                  <a:pt x="8060308" y="464566"/>
                  <a:pt x="8056245" y="440690"/>
                  <a:pt x="8056245" y="412242"/>
                </a:cubicBezTo>
                <a:lnTo>
                  <a:pt x="8056245" y="393192"/>
                </a:lnTo>
                <a:lnTo>
                  <a:pt x="8193404" y="393192"/>
                </a:lnTo>
                <a:lnTo>
                  <a:pt x="8193404" y="406146"/>
                </a:lnTo>
                <a:cubicBezTo>
                  <a:pt x="8193404" y="429514"/>
                  <a:pt x="8197722" y="445897"/>
                  <a:pt x="8206358" y="455295"/>
                </a:cubicBezTo>
                <a:cubicBezTo>
                  <a:pt x="8214994" y="464693"/>
                  <a:pt x="8226170" y="469392"/>
                  <a:pt x="8239886" y="469392"/>
                </a:cubicBezTo>
                <a:cubicBezTo>
                  <a:pt x="8254618" y="469392"/>
                  <a:pt x="8265921" y="464312"/>
                  <a:pt x="8273795" y="454152"/>
                </a:cubicBezTo>
                <a:cubicBezTo>
                  <a:pt x="8281669" y="443992"/>
                  <a:pt x="8285606" y="431546"/>
                  <a:pt x="8285606" y="416814"/>
                </a:cubicBezTo>
                <a:cubicBezTo>
                  <a:pt x="8285606" y="399034"/>
                  <a:pt x="8280145" y="384937"/>
                  <a:pt x="8269224" y="374523"/>
                </a:cubicBezTo>
                <a:cubicBezTo>
                  <a:pt x="8258301" y="364109"/>
                  <a:pt x="8244585" y="355219"/>
                  <a:pt x="8228075" y="347853"/>
                </a:cubicBezTo>
                <a:cubicBezTo>
                  <a:pt x="8211565" y="340487"/>
                  <a:pt x="8193658" y="332994"/>
                  <a:pt x="8174354" y="325374"/>
                </a:cubicBezTo>
                <a:cubicBezTo>
                  <a:pt x="8155050" y="317754"/>
                  <a:pt x="8137143" y="307848"/>
                  <a:pt x="8120633" y="295656"/>
                </a:cubicBezTo>
                <a:cubicBezTo>
                  <a:pt x="8104123" y="283464"/>
                  <a:pt x="8090407" y="267462"/>
                  <a:pt x="8079485" y="247650"/>
                </a:cubicBezTo>
                <a:cubicBezTo>
                  <a:pt x="8068563" y="227838"/>
                  <a:pt x="8063102" y="201930"/>
                  <a:pt x="8063102" y="169926"/>
                </a:cubicBezTo>
                <a:cubicBezTo>
                  <a:pt x="8063102" y="114554"/>
                  <a:pt x="8077834" y="72390"/>
                  <a:pt x="8107299" y="43434"/>
                </a:cubicBezTo>
                <a:cubicBezTo>
                  <a:pt x="8136762" y="14478"/>
                  <a:pt x="8181466" y="0"/>
                  <a:pt x="8241410" y="0"/>
                </a:cubicBezTo>
                <a:close/>
                <a:moveTo>
                  <a:pt x="5793867" y="0"/>
                </a:moveTo>
                <a:cubicBezTo>
                  <a:pt x="5829934" y="0"/>
                  <a:pt x="5860414" y="5207"/>
                  <a:pt x="5885307" y="15621"/>
                </a:cubicBezTo>
                <a:cubicBezTo>
                  <a:pt x="5910199" y="26035"/>
                  <a:pt x="5930265" y="42545"/>
                  <a:pt x="5945505" y="65151"/>
                </a:cubicBezTo>
                <a:cubicBezTo>
                  <a:pt x="5960745" y="87757"/>
                  <a:pt x="5971666" y="116967"/>
                  <a:pt x="5978271" y="152781"/>
                </a:cubicBezTo>
                <a:cubicBezTo>
                  <a:pt x="5984875" y="188595"/>
                  <a:pt x="5988177" y="231902"/>
                  <a:pt x="5988177" y="282702"/>
                </a:cubicBezTo>
                <a:cubicBezTo>
                  <a:pt x="5988177" y="333502"/>
                  <a:pt x="5984875" y="376809"/>
                  <a:pt x="5978271" y="412623"/>
                </a:cubicBezTo>
                <a:cubicBezTo>
                  <a:pt x="5971666" y="448437"/>
                  <a:pt x="5960745" y="477647"/>
                  <a:pt x="5945505" y="500253"/>
                </a:cubicBezTo>
                <a:cubicBezTo>
                  <a:pt x="5930265" y="522858"/>
                  <a:pt x="5910199" y="538988"/>
                  <a:pt x="5885307" y="548640"/>
                </a:cubicBezTo>
                <a:cubicBezTo>
                  <a:pt x="5860414" y="558292"/>
                  <a:pt x="5829934" y="563118"/>
                  <a:pt x="5793867" y="563118"/>
                </a:cubicBezTo>
                <a:cubicBezTo>
                  <a:pt x="5757799" y="563118"/>
                  <a:pt x="5727318" y="558292"/>
                  <a:pt x="5702427" y="548640"/>
                </a:cubicBezTo>
                <a:cubicBezTo>
                  <a:pt x="5677534" y="538988"/>
                  <a:pt x="5657468" y="522858"/>
                  <a:pt x="5642229" y="500253"/>
                </a:cubicBezTo>
                <a:cubicBezTo>
                  <a:pt x="5626989" y="477647"/>
                  <a:pt x="5616066" y="448437"/>
                  <a:pt x="5609463" y="412623"/>
                </a:cubicBezTo>
                <a:cubicBezTo>
                  <a:pt x="5602859" y="376809"/>
                  <a:pt x="5599557" y="333502"/>
                  <a:pt x="5599557" y="282702"/>
                </a:cubicBezTo>
                <a:cubicBezTo>
                  <a:pt x="5599557" y="231902"/>
                  <a:pt x="5602859" y="188595"/>
                  <a:pt x="5609463" y="152781"/>
                </a:cubicBezTo>
                <a:cubicBezTo>
                  <a:pt x="5616066" y="116967"/>
                  <a:pt x="5626989" y="87757"/>
                  <a:pt x="5642229" y="65151"/>
                </a:cubicBezTo>
                <a:cubicBezTo>
                  <a:pt x="5657468" y="42545"/>
                  <a:pt x="5677534" y="26035"/>
                  <a:pt x="5702427" y="15621"/>
                </a:cubicBezTo>
                <a:cubicBezTo>
                  <a:pt x="5727318" y="5207"/>
                  <a:pt x="5757799" y="0"/>
                  <a:pt x="5793867" y="0"/>
                </a:cubicBezTo>
                <a:close/>
                <a:moveTo>
                  <a:pt x="4888992" y="0"/>
                </a:moveTo>
                <a:cubicBezTo>
                  <a:pt x="4920996" y="0"/>
                  <a:pt x="4948173" y="4064"/>
                  <a:pt x="4970526" y="12192"/>
                </a:cubicBezTo>
                <a:cubicBezTo>
                  <a:pt x="4992877" y="20320"/>
                  <a:pt x="5011038" y="31877"/>
                  <a:pt x="5025008" y="46863"/>
                </a:cubicBezTo>
                <a:cubicBezTo>
                  <a:pt x="5038979" y="61849"/>
                  <a:pt x="5049138" y="79883"/>
                  <a:pt x="5055489" y="100965"/>
                </a:cubicBezTo>
                <a:cubicBezTo>
                  <a:pt x="5061839" y="122047"/>
                  <a:pt x="5065014" y="145796"/>
                  <a:pt x="5065014" y="172212"/>
                </a:cubicBezTo>
                <a:lnTo>
                  <a:pt x="5065014" y="206502"/>
                </a:lnTo>
                <a:lnTo>
                  <a:pt x="4927854" y="206502"/>
                </a:lnTo>
                <a:lnTo>
                  <a:pt x="4927854" y="176022"/>
                </a:lnTo>
                <a:cubicBezTo>
                  <a:pt x="4927853" y="145034"/>
                  <a:pt x="4924805" y="123952"/>
                  <a:pt x="4918710" y="112776"/>
                </a:cubicBezTo>
                <a:cubicBezTo>
                  <a:pt x="4912614" y="101600"/>
                  <a:pt x="4902707" y="96012"/>
                  <a:pt x="4888992" y="96012"/>
                </a:cubicBezTo>
                <a:cubicBezTo>
                  <a:pt x="4878323" y="96012"/>
                  <a:pt x="4869814" y="98806"/>
                  <a:pt x="4863465" y="104394"/>
                </a:cubicBezTo>
                <a:cubicBezTo>
                  <a:pt x="4857115" y="109982"/>
                  <a:pt x="4852289" y="119888"/>
                  <a:pt x="4848987" y="134112"/>
                </a:cubicBezTo>
                <a:cubicBezTo>
                  <a:pt x="4845685" y="148336"/>
                  <a:pt x="4843525" y="167513"/>
                  <a:pt x="4842510" y="191643"/>
                </a:cubicBezTo>
                <a:cubicBezTo>
                  <a:pt x="4841493" y="215773"/>
                  <a:pt x="4840985" y="246126"/>
                  <a:pt x="4840985" y="282702"/>
                </a:cubicBezTo>
                <a:cubicBezTo>
                  <a:pt x="4840985" y="319278"/>
                  <a:pt x="4841493" y="349631"/>
                  <a:pt x="4842510" y="373761"/>
                </a:cubicBezTo>
                <a:cubicBezTo>
                  <a:pt x="4843525" y="397891"/>
                  <a:pt x="4845685" y="417068"/>
                  <a:pt x="4848987" y="431292"/>
                </a:cubicBezTo>
                <a:cubicBezTo>
                  <a:pt x="4852289" y="445516"/>
                  <a:pt x="4857115" y="455422"/>
                  <a:pt x="4863465" y="461010"/>
                </a:cubicBezTo>
                <a:cubicBezTo>
                  <a:pt x="4869814" y="466598"/>
                  <a:pt x="4878323" y="469392"/>
                  <a:pt x="4888992" y="469392"/>
                </a:cubicBezTo>
                <a:cubicBezTo>
                  <a:pt x="4897627" y="469392"/>
                  <a:pt x="4904740" y="467233"/>
                  <a:pt x="4910328" y="462915"/>
                </a:cubicBezTo>
                <a:cubicBezTo>
                  <a:pt x="4915916" y="458597"/>
                  <a:pt x="4920233" y="451358"/>
                  <a:pt x="4923282" y="441198"/>
                </a:cubicBezTo>
                <a:cubicBezTo>
                  <a:pt x="4926330" y="431038"/>
                  <a:pt x="4928489" y="417449"/>
                  <a:pt x="4929758" y="400431"/>
                </a:cubicBezTo>
                <a:cubicBezTo>
                  <a:pt x="4931029" y="383413"/>
                  <a:pt x="4931664" y="361950"/>
                  <a:pt x="4931664" y="336042"/>
                </a:cubicBezTo>
                <a:lnTo>
                  <a:pt x="5068824" y="336042"/>
                </a:lnTo>
                <a:lnTo>
                  <a:pt x="5068824" y="376428"/>
                </a:lnTo>
                <a:cubicBezTo>
                  <a:pt x="5068824" y="414528"/>
                  <a:pt x="5063743" y="445770"/>
                  <a:pt x="5053583" y="470154"/>
                </a:cubicBezTo>
                <a:cubicBezTo>
                  <a:pt x="5043424" y="494538"/>
                  <a:pt x="5029962" y="513715"/>
                  <a:pt x="5013198" y="527685"/>
                </a:cubicBezTo>
                <a:cubicBezTo>
                  <a:pt x="4996433" y="541655"/>
                  <a:pt x="4977257" y="551053"/>
                  <a:pt x="4955667" y="555879"/>
                </a:cubicBezTo>
                <a:cubicBezTo>
                  <a:pt x="4934076" y="560705"/>
                  <a:pt x="4911851" y="563118"/>
                  <a:pt x="4888992" y="563118"/>
                </a:cubicBezTo>
                <a:cubicBezTo>
                  <a:pt x="4849367" y="563118"/>
                  <a:pt x="4816855" y="558292"/>
                  <a:pt x="4791456" y="548640"/>
                </a:cubicBezTo>
                <a:cubicBezTo>
                  <a:pt x="4766056" y="538988"/>
                  <a:pt x="4746243" y="522858"/>
                  <a:pt x="4732019" y="500253"/>
                </a:cubicBezTo>
                <a:cubicBezTo>
                  <a:pt x="4717795" y="477647"/>
                  <a:pt x="4708016" y="448437"/>
                  <a:pt x="4702683" y="412623"/>
                </a:cubicBezTo>
                <a:cubicBezTo>
                  <a:pt x="4697348" y="376809"/>
                  <a:pt x="4694681" y="333502"/>
                  <a:pt x="4694682" y="282702"/>
                </a:cubicBezTo>
                <a:cubicBezTo>
                  <a:pt x="4694681" y="230886"/>
                  <a:pt x="4697856" y="186944"/>
                  <a:pt x="4704207" y="150876"/>
                </a:cubicBezTo>
                <a:cubicBezTo>
                  <a:pt x="4710556" y="114808"/>
                  <a:pt x="4721351" y="85598"/>
                  <a:pt x="4736592" y="63246"/>
                </a:cubicBezTo>
                <a:cubicBezTo>
                  <a:pt x="4751832" y="40894"/>
                  <a:pt x="4771897" y="24765"/>
                  <a:pt x="4796790" y="14859"/>
                </a:cubicBezTo>
                <a:cubicBezTo>
                  <a:pt x="4821681" y="4953"/>
                  <a:pt x="4852415" y="0"/>
                  <a:pt x="4888992" y="0"/>
                </a:cubicBezTo>
                <a:close/>
                <a:moveTo>
                  <a:pt x="3936111" y="0"/>
                </a:moveTo>
                <a:cubicBezTo>
                  <a:pt x="3998087" y="0"/>
                  <a:pt x="4042917" y="13335"/>
                  <a:pt x="4070603" y="40005"/>
                </a:cubicBezTo>
                <a:cubicBezTo>
                  <a:pt x="4098289" y="66675"/>
                  <a:pt x="4112133" y="109220"/>
                  <a:pt x="4112133" y="167640"/>
                </a:cubicBezTo>
                <a:lnTo>
                  <a:pt x="3979545" y="167640"/>
                </a:lnTo>
                <a:lnTo>
                  <a:pt x="3979545" y="154686"/>
                </a:lnTo>
                <a:cubicBezTo>
                  <a:pt x="3979545" y="138430"/>
                  <a:pt x="3976243" y="124587"/>
                  <a:pt x="3969639" y="113157"/>
                </a:cubicBezTo>
                <a:cubicBezTo>
                  <a:pt x="3963035" y="101727"/>
                  <a:pt x="3952875" y="96012"/>
                  <a:pt x="3939159" y="96012"/>
                </a:cubicBezTo>
                <a:cubicBezTo>
                  <a:pt x="3923919" y="96012"/>
                  <a:pt x="3912743" y="100965"/>
                  <a:pt x="3905631" y="110871"/>
                </a:cubicBezTo>
                <a:cubicBezTo>
                  <a:pt x="3898518" y="120777"/>
                  <a:pt x="3894963" y="131826"/>
                  <a:pt x="3894963" y="144018"/>
                </a:cubicBezTo>
                <a:cubicBezTo>
                  <a:pt x="3894963" y="161798"/>
                  <a:pt x="3900678" y="175895"/>
                  <a:pt x="3912108" y="186309"/>
                </a:cubicBezTo>
                <a:cubicBezTo>
                  <a:pt x="3923538" y="196723"/>
                  <a:pt x="3937889" y="205740"/>
                  <a:pt x="3955161" y="213360"/>
                </a:cubicBezTo>
                <a:cubicBezTo>
                  <a:pt x="3972433" y="220980"/>
                  <a:pt x="3990975" y="228727"/>
                  <a:pt x="4010787" y="236601"/>
                </a:cubicBezTo>
                <a:cubicBezTo>
                  <a:pt x="4030599" y="244475"/>
                  <a:pt x="4049140" y="254762"/>
                  <a:pt x="4066413" y="267462"/>
                </a:cubicBezTo>
                <a:cubicBezTo>
                  <a:pt x="4083685" y="280162"/>
                  <a:pt x="4098036" y="296799"/>
                  <a:pt x="4109465" y="317373"/>
                </a:cubicBezTo>
                <a:cubicBezTo>
                  <a:pt x="4120896" y="337947"/>
                  <a:pt x="4126611" y="364744"/>
                  <a:pt x="4126611" y="397764"/>
                </a:cubicBezTo>
                <a:cubicBezTo>
                  <a:pt x="4126611" y="455676"/>
                  <a:pt x="4110101" y="497713"/>
                  <a:pt x="4077081" y="523875"/>
                </a:cubicBezTo>
                <a:cubicBezTo>
                  <a:pt x="4044061" y="550037"/>
                  <a:pt x="3996309" y="563118"/>
                  <a:pt x="3933825" y="563118"/>
                </a:cubicBezTo>
                <a:cubicBezTo>
                  <a:pt x="3904361" y="563118"/>
                  <a:pt x="3878326" y="560705"/>
                  <a:pt x="3855720" y="555879"/>
                </a:cubicBezTo>
                <a:cubicBezTo>
                  <a:pt x="3833113" y="551053"/>
                  <a:pt x="3814063" y="542671"/>
                  <a:pt x="3798570" y="530733"/>
                </a:cubicBezTo>
                <a:cubicBezTo>
                  <a:pt x="3783076" y="518795"/>
                  <a:pt x="3771265" y="503174"/>
                  <a:pt x="3763137" y="483870"/>
                </a:cubicBezTo>
                <a:cubicBezTo>
                  <a:pt x="3755009" y="464566"/>
                  <a:pt x="3750945" y="440690"/>
                  <a:pt x="3750945" y="412242"/>
                </a:cubicBezTo>
                <a:lnTo>
                  <a:pt x="3750945" y="393192"/>
                </a:lnTo>
                <a:lnTo>
                  <a:pt x="3888105" y="393192"/>
                </a:lnTo>
                <a:lnTo>
                  <a:pt x="3888105" y="406146"/>
                </a:lnTo>
                <a:cubicBezTo>
                  <a:pt x="3888105" y="429514"/>
                  <a:pt x="3892423" y="445897"/>
                  <a:pt x="3901059" y="455295"/>
                </a:cubicBezTo>
                <a:cubicBezTo>
                  <a:pt x="3909695" y="464693"/>
                  <a:pt x="3920871" y="469392"/>
                  <a:pt x="3934587" y="469392"/>
                </a:cubicBezTo>
                <a:cubicBezTo>
                  <a:pt x="3949319" y="469392"/>
                  <a:pt x="3960622" y="464312"/>
                  <a:pt x="3968496" y="454152"/>
                </a:cubicBezTo>
                <a:cubicBezTo>
                  <a:pt x="3976370" y="443992"/>
                  <a:pt x="3980307" y="431546"/>
                  <a:pt x="3980307" y="416814"/>
                </a:cubicBezTo>
                <a:cubicBezTo>
                  <a:pt x="3980307" y="399034"/>
                  <a:pt x="3974846" y="384937"/>
                  <a:pt x="3963924" y="374523"/>
                </a:cubicBezTo>
                <a:cubicBezTo>
                  <a:pt x="3953001" y="364109"/>
                  <a:pt x="3939286" y="355219"/>
                  <a:pt x="3922776" y="347853"/>
                </a:cubicBezTo>
                <a:cubicBezTo>
                  <a:pt x="3906265" y="340487"/>
                  <a:pt x="3888359" y="332994"/>
                  <a:pt x="3869055" y="325374"/>
                </a:cubicBezTo>
                <a:cubicBezTo>
                  <a:pt x="3849751" y="317754"/>
                  <a:pt x="3831844" y="307848"/>
                  <a:pt x="3815334" y="295656"/>
                </a:cubicBezTo>
                <a:cubicBezTo>
                  <a:pt x="3798824" y="283464"/>
                  <a:pt x="3785107" y="267462"/>
                  <a:pt x="3774186" y="247650"/>
                </a:cubicBezTo>
                <a:cubicBezTo>
                  <a:pt x="3763264" y="227838"/>
                  <a:pt x="3757803" y="201930"/>
                  <a:pt x="3757803" y="169926"/>
                </a:cubicBezTo>
                <a:cubicBezTo>
                  <a:pt x="3757803" y="114554"/>
                  <a:pt x="3772535" y="72390"/>
                  <a:pt x="3801999" y="43434"/>
                </a:cubicBezTo>
                <a:cubicBezTo>
                  <a:pt x="3831463" y="14478"/>
                  <a:pt x="3876167" y="0"/>
                  <a:pt x="3936111" y="0"/>
                </a:cubicBezTo>
                <a:close/>
                <a:moveTo>
                  <a:pt x="1526286" y="0"/>
                </a:moveTo>
                <a:cubicBezTo>
                  <a:pt x="1588262" y="0"/>
                  <a:pt x="1633093" y="13335"/>
                  <a:pt x="1660779" y="40005"/>
                </a:cubicBezTo>
                <a:cubicBezTo>
                  <a:pt x="1688465" y="66675"/>
                  <a:pt x="1702308" y="109220"/>
                  <a:pt x="1702308" y="167640"/>
                </a:cubicBezTo>
                <a:lnTo>
                  <a:pt x="1569720" y="167640"/>
                </a:lnTo>
                <a:lnTo>
                  <a:pt x="1569720" y="154686"/>
                </a:lnTo>
                <a:cubicBezTo>
                  <a:pt x="1569720" y="138430"/>
                  <a:pt x="1566418" y="124587"/>
                  <a:pt x="1559814" y="113157"/>
                </a:cubicBezTo>
                <a:cubicBezTo>
                  <a:pt x="1553210" y="101727"/>
                  <a:pt x="1543050" y="96012"/>
                  <a:pt x="1529334" y="96012"/>
                </a:cubicBezTo>
                <a:cubicBezTo>
                  <a:pt x="1514094" y="96012"/>
                  <a:pt x="1502917" y="100965"/>
                  <a:pt x="1495806" y="110871"/>
                </a:cubicBezTo>
                <a:cubicBezTo>
                  <a:pt x="1488694" y="120777"/>
                  <a:pt x="1485138" y="131826"/>
                  <a:pt x="1485138" y="144018"/>
                </a:cubicBezTo>
                <a:cubicBezTo>
                  <a:pt x="1485138" y="161798"/>
                  <a:pt x="1490853" y="175895"/>
                  <a:pt x="1502283" y="186309"/>
                </a:cubicBezTo>
                <a:cubicBezTo>
                  <a:pt x="1513713" y="196723"/>
                  <a:pt x="1528064" y="205740"/>
                  <a:pt x="1545336" y="213360"/>
                </a:cubicBezTo>
                <a:cubicBezTo>
                  <a:pt x="1562608" y="220980"/>
                  <a:pt x="1581150" y="228727"/>
                  <a:pt x="1600962" y="236601"/>
                </a:cubicBezTo>
                <a:cubicBezTo>
                  <a:pt x="1620774" y="244475"/>
                  <a:pt x="1639316" y="254762"/>
                  <a:pt x="1656588" y="267462"/>
                </a:cubicBezTo>
                <a:cubicBezTo>
                  <a:pt x="1673860" y="280162"/>
                  <a:pt x="1688211" y="296799"/>
                  <a:pt x="1699641" y="317373"/>
                </a:cubicBezTo>
                <a:cubicBezTo>
                  <a:pt x="1711071" y="337947"/>
                  <a:pt x="1716786" y="364744"/>
                  <a:pt x="1716786" y="397764"/>
                </a:cubicBezTo>
                <a:cubicBezTo>
                  <a:pt x="1716786" y="455676"/>
                  <a:pt x="1700276" y="497713"/>
                  <a:pt x="1667256" y="523875"/>
                </a:cubicBezTo>
                <a:cubicBezTo>
                  <a:pt x="1634236" y="550037"/>
                  <a:pt x="1586484" y="563118"/>
                  <a:pt x="1524000" y="563118"/>
                </a:cubicBezTo>
                <a:cubicBezTo>
                  <a:pt x="1494536" y="563118"/>
                  <a:pt x="1468501" y="560705"/>
                  <a:pt x="1445895" y="555879"/>
                </a:cubicBezTo>
                <a:cubicBezTo>
                  <a:pt x="1423289" y="551053"/>
                  <a:pt x="1404239" y="542671"/>
                  <a:pt x="1388745" y="530733"/>
                </a:cubicBezTo>
                <a:cubicBezTo>
                  <a:pt x="1373251" y="518795"/>
                  <a:pt x="1361440" y="503174"/>
                  <a:pt x="1353312" y="483870"/>
                </a:cubicBezTo>
                <a:cubicBezTo>
                  <a:pt x="1345184" y="464566"/>
                  <a:pt x="1341120" y="440690"/>
                  <a:pt x="1341120" y="412242"/>
                </a:cubicBezTo>
                <a:lnTo>
                  <a:pt x="1341120" y="393192"/>
                </a:lnTo>
                <a:lnTo>
                  <a:pt x="1478280" y="393192"/>
                </a:lnTo>
                <a:lnTo>
                  <a:pt x="1478280" y="406146"/>
                </a:lnTo>
                <a:cubicBezTo>
                  <a:pt x="1478280" y="429514"/>
                  <a:pt x="1482598" y="445897"/>
                  <a:pt x="1491234" y="455295"/>
                </a:cubicBezTo>
                <a:cubicBezTo>
                  <a:pt x="1499870" y="464693"/>
                  <a:pt x="1511046" y="469392"/>
                  <a:pt x="1524762" y="469392"/>
                </a:cubicBezTo>
                <a:cubicBezTo>
                  <a:pt x="1539494" y="469392"/>
                  <a:pt x="1550797" y="464312"/>
                  <a:pt x="1558671" y="454152"/>
                </a:cubicBezTo>
                <a:cubicBezTo>
                  <a:pt x="1566545" y="443992"/>
                  <a:pt x="1570482" y="431546"/>
                  <a:pt x="1570482" y="416814"/>
                </a:cubicBezTo>
                <a:cubicBezTo>
                  <a:pt x="1570482" y="399034"/>
                  <a:pt x="1565021" y="384937"/>
                  <a:pt x="1554099" y="374523"/>
                </a:cubicBezTo>
                <a:cubicBezTo>
                  <a:pt x="1543177" y="364109"/>
                  <a:pt x="1529461" y="355219"/>
                  <a:pt x="1512951" y="347853"/>
                </a:cubicBezTo>
                <a:cubicBezTo>
                  <a:pt x="1496441" y="340487"/>
                  <a:pt x="1478534" y="332994"/>
                  <a:pt x="1459230" y="325374"/>
                </a:cubicBezTo>
                <a:cubicBezTo>
                  <a:pt x="1439926" y="317754"/>
                  <a:pt x="1422019" y="307848"/>
                  <a:pt x="1405509" y="295656"/>
                </a:cubicBezTo>
                <a:cubicBezTo>
                  <a:pt x="1388999" y="283464"/>
                  <a:pt x="1375283" y="267462"/>
                  <a:pt x="1364361" y="247650"/>
                </a:cubicBezTo>
                <a:cubicBezTo>
                  <a:pt x="1353439" y="227838"/>
                  <a:pt x="1347978" y="201930"/>
                  <a:pt x="1347978" y="169926"/>
                </a:cubicBezTo>
                <a:cubicBezTo>
                  <a:pt x="1347978" y="114554"/>
                  <a:pt x="1362710" y="72390"/>
                  <a:pt x="1392174" y="43434"/>
                </a:cubicBezTo>
                <a:cubicBezTo>
                  <a:pt x="1421638" y="14478"/>
                  <a:pt x="1466342" y="0"/>
                  <a:pt x="1526286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7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9123</TotalTime>
  <Words>1024</Words>
  <Application>Microsoft Macintosh PowerPoint</Application>
  <PresentationFormat>Widescreen</PresentationFormat>
  <Paragraphs>130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 Neue Condensed Black</vt:lpstr>
      <vt:lpstr>Office Theme</vt:lpstr>
      <vt:lpstr>Custom Design</vt:lpstr>
      <vt:lpstr>1_Office Theme</vt:lpstr>
      <vt:lpstr>1_Custom Design</vt:lpstr>
      <vt:lpstr>PowerPoint Presentation</vt:lpstr>
      <vt:lpstr>PowerPoint Presentation</vt:lpstr>
      <vt:lpstr>PowerPoint Presentation</vt:lpstr>
      <vt:lpstr>What does it mean to become a start-up state?</vt:lpstr>
      <vt:lpstr>We have the resources to move toward innovation.</vt:lpstr>
      <vt:lpstr>Start-up WV Goals</vt:lpstr>
      <vt:lpstr>Create a Dedicated Economic Development Team at WVU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Lindsay</dc:creator>
  <cp:lastModifiedBy>Heather Richardson</cp:lastModifiedBy>
  <cp:revision>154</cp:revision>
  <cp:lastPrinted>2019-03-21T13:12:29Z</cp:lastPrinted>
  <dcterms:created xsi:type="dcterms:W3CDTF">2011-06-20T17:46:59Z</dcterms:created>
  <dcterms:modified xsi:type="dcterms:W3CDTF">2019-10-07T15:00:05Z</dcterms:modified>
</cp:coreProperties>
</file>